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83" r:id="rId3"/>
    <p:sldId id="286" r:id="rId4"/>
    <p:sldId id="281" r:id="rId5"/>
    <p:sldId id="285" r:id="rId6"/>
    <p:sldId id="305" r:id="rId7"/>
    <p:sldId id="304" r:id="rId8"/>
    <p:sldId id="289" r:id="rId9"/>
    <p:sldId id="290" r:id="rId10"/>
    <p:sldId id="310" r:id="rId11"/>
    <p:sldId id="307" r:id="rId12"/>
    <p:sldId id="309" r:id="rId13"/>
    <p:sldId id="308" r:id="rId14"/>
    <p:sldId id="288" r:id="rId15"/>
    <p:sldId id="291" r:id="rId16"/>
    <p:sldId id="282" r:id="rId17"/>
    <p:sldId id="306" r:id="rId18"/>
    <p:sldId id="300" r:id="rId19"/>
    <p:sldId id="303" r:id="rId20"/>
    <p:sldId id="294" r:id="rId21"/>
    <p:sldId id="293" r:id="rId22"/>
    <p:sldId id="292" r:id="rId23"/>
    <p:sldId id="311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808080"/>
    <a:srgbClr val="FF0066"/>
    <a:srgbClr val="66FFFF"/>
    <a:srgbClr val="FFFF00"/>
    <a:srgbClr val="006600"/>
    <a:srgbClr val="00800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7" autoAdjust="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C00EE6-F1B6-4F45-BE41-45D1DE6B84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457020-F80E-4366-915F-69108087BD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B67FA-BA9B-4F4E-8D96-25384BDCEF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62934E0-8E42-4621-B6C2-69DB7A1158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0E4358-A697-4288-AE20-EC086C5D32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9B24E4-43FE-4743-A27F-C2E1EC5014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BE7E64-0138-4EFE-9F2A-A8ECC36901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6B15C-90BC-482A-9954-CBF2ED93A6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973272-154C-4C61-A04F-76BD673AE5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C574DA-8ECA-4221-BB91-256B9D7E74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7716D-4945-421F-A17D-B20BA57890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E68FF-81D2-49A1-AB3C-BD9E21E1DB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</a:defRPr>
            </a:lvl1pPr>
          </a:lstStyle>
          <a:p>
            <a:fld id="{7CA4D69C-38CD-488A-A1AE-74A7F07F6D4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55;&#1100;&#1077;&#1093;&#1072;%20&#1069;&#1076;&#1080;&#1090;&#1072;%20-%20&#1058;&#1086;&#1087;-&#1090;&#1086;&#1087;.kar" TargetMode="Externa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eg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4.gif"/><Relationship Id="rId4" Type="http://schemas.openxmlformats.org/officeDocument/2006/relationships/image" Target="../media/image1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4.gif"/><Relationship Id="rId4" Type="http://schemas.openxmlformats.org/officeDocument/2006/relationships/image" Target="../media/image1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4.gif"/><Relationship Id="rId4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4.gif"/><Relationship Id="rId4" Type="http://schemas.openxmlformats.org/officeDocument/2006/relationships/image" Target="../media/image1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4.gif"/><Relationship Id="rId4" Type="http://schemas.openxmlformats.org/officeDocument/2006/relationships/image" Target="../media/image1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4.gif"/><Relationship Id="rId4" Type="http://schemas.openxmlformats.org/officeDocument/2006/relationships/image" Target="../media/image1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slide" Target="slide23.xml"/><Relationship Id="rId3" Type="http://schemas.openxmlformats.org/officeDocument/2006/relationships/slide" Target="slide22.xml"/><Relationship Id="rId7" Type="http://schemas.openxmlformats.org/officeDocument/2006/relationships/slide" Target="slide19.xml"/><Relationship Id="rId12" Type="http://schemas.openxmlformats.org/officeDocument/2006/relationships/image" Target="../media/image24.png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slide" Target="slide18.xml"/><Relationship Id="rId5" Type="http://schemas.openxmlformats.org/officeDocument/2006/relationships/slide" Target="slide20.xml"/><Relationship Id="rId10" Type="http://schemas.openxmlformats.org/officeDocument/2006/relationships/image" Target="../media/image23.wmf"/><Relationship Id="rId4" Type="http://schemas.openxmlformats.org/officeDocument/2006/relationships/image" Target="../media/image20.png"/><Relationship Id="rId9" Type="http://schemas.openxmlformats.org/officeDocument/2006/relationships/slide" Target="slide21.xml"/><Relationship Id="rId14" Type="http://schemas.openxmlformats.org/officeDocument/2006/relationships/image" Target="../media/image2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hyperlink" Target="&#1063;&#1077;&#1084;&#1091;%20&#1091;&#1095;&#1072;&#1090;%20&#1074;%20&#1096;&#1082;&#1086;&#1083;&#1077;.mp3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wmf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wmf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4.gif"/><Relationship Id="rId9" Type="http://schemas.openxmlformats.org/officeDocument/2006/relationships/image" Target="../media/image9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wmf"/><Relationship Id="rId7" Type="http://schemas.openxmlformats.org/officeDocument/2006/relationships/image" Target="../media/image36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11" Type="http://schemas.openxmlformats.org/officeDocument/2006/relationships/image" Target="../media/image29.png"/><Relationship Id="rId5" Type="http://schemas.openxmlformats.org/officeDocument/2006/relationships/image" Target="../media/image34.wmf"/><Relationship Id="rId10" Type="http://schemas.openxmlformats.org/officeDocument/2006/relationships/slide" Target="slide17.xml"/><Relationship Id="rId4" Type="http://schemas.openxmlformats.org/officeDocument/2006/relationships/image" Target="../media/image33.wmf"/><Relationship Id="rId9" Type="http://schemas.openxmlformats.org/officeDocument/2006/relationships/image" Target="../media/image38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11" Type="http://schemas.openxmlformats.org/officeDocument/2006/relationships/image" Target="../media/image29.png"/><Relationship Id="rId5" Type="http://schemas.openxmlformats.org/officeDocument/2006/relationships/image" Target="../media/image42.jpeg"/><Relationship Id="rId10" Type="http://schemas.openxmlformats.org/officeDocument/2006/relationships/slide" Target="slide17.xml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4.gif"/><Relationship Id="rId4" Type="http://schemas.openxmlformats.org/officeDocument/2006/relationships/image" Target="../media/image1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4.gif"/><Relationship Id="rId4" Type="http://schemas.openxmlformats.org/officeDocument/2006/relationships/image" Target="../media/image1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4.gif"/><Relationship Id="rId4" Type="http://schemas.openxmlformats.org/officeDocument/2006/relationships/image" Target="../media/image1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4.gif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FF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83" name="Picture 19" descr="Рисунок9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924175"/>
            <a:ext cx="4500562" cy="3933825"/>
          </a:xfrm>
          <a:prstGeom prst="rect">
            <a:avLst/>
          </a:prstGeom>
          <a:noFill/>
        </p:spPr>
      </p:pic>
      <p:sp>
        <p:nvSpPr>
          <p:cNvPr id="11281" name="WordArt 17">
            <a:hlinkClick r:id="rId3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5545137" cy="27352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Праздник </a:t>
            </a:r>
          </a:p>
          <a:p>
            <a:pPr algn="ctr"/>
            <a:r>
              <a:rPr lang="ru-RU" sz="3600" b="1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первой оценки</a:t>
            </a:r>
          </a:p>
        </p:txBody>
      </p:sp>
      <p:pic>
        <p:nvPicPr>
          <p:cNvPr id="11282" name="Picture 18" descr="неелв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725" y="1412875"/>
            <a:ext cx="2351088" cy="3959225"/>
          </a:xfrm>
          <a:prstGeom prst="rect">
            <a:avLst/>
          </a:prstGeom>
          <a:noFill/>
        </p:spPr>
      </p:pic>
      <p:sp>
        <p:nvSpPr>
          <p:cNvPr id="11284" name="Text Box 20"/>
          <p:cNvSpPr txBox="1">
            <a:spLocks noChangeArrowheads="1"/>
          </p:cNvSpPr>
          <p:nvPr/>
        </p:nvSpPr>
        <p:spPr bwMode="auto">
          <a:xfrm>
            <a:off x="250825" y="6308725"/>
            <a:ext cx="46815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effectLst>
                  <a:outerShdw blurRad="38100" dist="38100" dir="2700000" algn="tl">
                    <a:srgbClr val="FFFFFF"/>
                  </a:outerShdw>
                </a:effectLst>
              </a:rPr>
              <a:t>Долганова З. В., МОУ СОШ № 19 села Бродова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ChangeArrowheads="1"/>
          </p:cNvSpPr>
          <p:nvPr/>
        </p:nvSpPr>
        <p:spPr bwMode="auto">
          <a:xfrm>
            <a:off x="1042988" y="260350"/>
            <a:ext cx="763905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3600" b="1">
                <a:solidFill>
                  <a:srgbClr val="008000"/>
                </a:solidFill>
                <a:effectLst/>
                <a:latin typeface="Comic Sans MS" pitchFamily="66" charset="0"/>
              </a:rPr>
              <a:t>  </a:t>
            </a:r>
            <a:r>
              <a:rPr lang="ru-RU" sz="3600" b="1">
                <a:effectLst/>
                <a:latin typeface="Comic Sans MS" pitchFamily="66" charset="0"/>
              </a:rPr>
              <a:t>Смотрит мама с нетерпеньем</a:t>
            </a:r>
            <a:br>
              <a:rPr lang="ru-RU" sz="3600" b="1">
                <a:effectLst/>
                <a:latin typeface="Comic Sans MS" pitchFamily="66" charset="0"/>
              </a:rPr>
            </a:br>
            <a:r>
              <a:rPr lang="ru-RU" sz="3600" b="1">
                <a:effectLst/>
                <a:latin typeface="Comic Sans MS" pitchFamily="66" charset="0"/>
              </a:rPr>
              <a:t>На страницы дневника.</a:t>
            </a:r>
            <a:br>
              <a:rPr lang="ru-RU" sz="3600" b="1">
                <a:effectLst/>
                <a:latin typeface="Comic Sans MS" pitchFamily="66" charset="0"/>
              </a:rPr>
            </a:br>
            <a:r>
              <a:rPr lang="ru-RU" sz="3600" b="1">
                <a:effectLst/>
                <a:latin typeface="Comic Sans MS" pitchFamily="66" charset="0"/>
              </a:rPr>
              <a:t>Ждёт заветную оценку </a:t>
            </a:r>
            <a:br>
              <a:rPr lang="ru-RU" sz="3600" b="1">
                <a:effectLst/>
                <a:latin typeface="Comic Sans MS" pitchFamily="66" charset="0"/>
              </a:rPr>
            </a:br>
            <a:r>
              <a:rPr lang="ru-RU" sz="3600" b="1">
                <a:effectLst/>
                <a:latin typeface="Comic Sans MS" pitchFamily="66" charset="0"/>
              </a:rPr>
              <a:t>У сынка-озорника.</a:t>
            </a:r>
            <a:br>
              <a:rPr lang="ru-RU" sz="3600" b="1">
                <a:effectLst/>
                <a:latin typeface="Comic Sans MS" pitchFamily="66" charset="0"/>
              </a:rPr>
            </a:br>
            <a:r>
              <a:rPr lang="ru-RU" sz="3600" b="1">
                <a:effectLst/>
                <a:latin typeface="Comic Sans MS" pitchFamily="66" charset="0"/>
              </a:rPr>
              <a:t>Но опять одни четверки.</a:t>
            </a:r>
            <a:br>
              <a:rPr lang="ru-RU" sz="3600" b="1">
                <a:effectLst/>
                <a:latin typeface="Comic Sans MS" pitchFamily="66" charset="0"/>
              </a:rPr>
            </a:br>
            <a:r>
              <a:rPr lang="ru-RU" sz="3600" b="1">
                <a:effectLst/>
                <a:latin typeface="Comic Sans MS" pitchFamily="66" charset="0"/>
              </a:rPr>
              <a:t>Нет красавицы ...</a:t>
            </a:r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</a:t>
            </a:r>
          </a:p>
        </p:txBody>
      </p:sp>
      <p:pic>
        <p:nvPicPr>
          <p:cNvPr id="144387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052513"/>
            <a:ext cx="1728787" cy="2160587"/>
          </a:xfrm>
          <a:prstGeom prst="rect">
            <a:avLst/>
          </a:prstGeom>
          <a:noFill/>
        </p:spPr>
      </p:pic>
      <p:pic>
        <p:nvPicPr>
          <p:cNvPr id="144388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3213100"/>
            <a:ext cx="1608137" cy="2009775"/>
          </a:xfrm>
          <a:prstGeom prst="rect">
            <a:avLst/>
          </a:prstGeom>
          <a:noFill/>
        </p:spPr>
      </p:pic>
      <p:pic>
        <p:nvPicPr>
          <p:cNvPr id="144389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4438" y="4365625"/>
            <a:ext cx="1728787" cy="2160588"/>
          </a:xfrm>
          <a:prstGeom prst="rect">
            <a:avLst/>
          </a:prstGeom>
          <a:noFill/>
        </p:spPr>
      </p:pic>
      <p:pic>
        <p:nvPicPr>
          <p:cNvPr id="144390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149725"/>
            <a:ext cx="1668462" cy="2084388"/>
          </a:xfrm>
          <a:prstGeom prst="rect">
            <a:avLst/>
          </a:prstGeom>
          <a:noFill/>
        </p:spPr>
      </p:pic>
      <p:pic>
        <p:nvPicPr>
          <p:cNvPr id="144391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59563" y="3716338"/>
            <a:ext cx="1670050" cy="208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443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468313" y="0"/>
            <a:ext cx="7567612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Стоит она среди листа</a:t>
            </a:r>
            <a:b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</a:br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Одна, когда тетрадь пуста.</a:t>
            </a:r>
            <a:b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</a:br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Хоть у нее одна нога</a:t>
            </a:r>
            <a:b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</a:br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Она стройна, горда, строга.</a:t>
            </a:r>
          </a:p>
          <a:p>
            <a:pPr marL="342900" indent="-342900" algn="ctr"/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Задрав свой нос до потолка,</a:t>
            </a:r>
            <a:b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</a:br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Она бранит ученика.</a:t>
            </a:r>
            <a:r>
              <a:rPr lang="ru-RU" sz="420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</a:t>
            </a:r>
          </a:p>
        </p:txBody>
      </p:sp>
      <p:pic>
        <p:nvPicPr>
          <p:cNvPr id="141315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781300"/>
            <a:ext cx="1728788" cy="2160588"/>
          </a:xfrm>
          <a:prstGeom prst="rect">
            <a:avLst/>
          </a:prstGeom>
          <a:noFill/>
        </p:spPr>
      </p:pic>
      <p:pic>
        <p:nvPicPr>
          <p:cNvPr id="141316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4365625"/>
            <a:ext cx="1608137" cy="2009775"/>
          </a:xfrm>
          <a:prstGeom prst="rect">
            <a:avLst/>
          </a:prstGeom>
          <a:noFill/>
        </p:spPr>
      </p:pic>
      <p:pic>
        <p:nvPicPr>
          <p:cNvPr id="141317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4365625"/>
            <a:ext cx="1728787" cy="2160588"/>
          </a:xfrm>
          <a:prstGeom prst="rect">
            <a:avLst/>
          </a:prstGeom>
          <a:noFill/>
        </p:spPr>
      </p:pic>
      <p:pic>
        <p:nvPicPr>
          <p:cNvPr id="141318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263" y="3860800"/>
            <a:ext cx="1668462" cy="2084388"/>
          </a:xfrm>
          <a:prstGeom prst="rect">
            <a:avLst/>
          </a:prstGeom>
          <a:noFill/>
        </p:spPr>
      </p:pic>
      <p:pic>
        <p:nvPicPr>
          <p:cNvPr id="141319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92950" y="3068638"/>
            <a:ext cx="1670050" cy="208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1.85185E-6 L 0.64584 1.85185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413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ChangeArrowheads="1"/>
          </p:cNvSpPr>
          <p:nvPr/>
        </p:nvSpPr>
        <p:spPr bwMode="auto">
          <a:xfrm>
            <a:off x="611188" y="274638"/>
            <a:ext cx="8142287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4000" b="1">
                <a:effectLst/>
                <a:latin typeface="Comic Sans MS" pitchFamily="66" charset="0"/>
              </a:rPr>
              <a:t>То ль отметка, то ли вилка,</a:t>
            </a:r>
            <a:br>
              <a:rPr lang="ru-RU" sz="4000" b="1">
                <a:effectLst/>
                <a:latin typeface="Comic Sans MS" pitchFamily="66" charset="0"/>
              </a:rPr>
            </a:br>
            <a:r>
              <a:rPr lang="ru-RU" sz="4000" b="1">
                <a:effectLst/>
                <a:latin typeface="Comic Sans MS" pitchFamily="66" charset="0"/>
              </a:rPr>
              <a:t>То ли двух дорог развилка.</a:t>
            </a:r>
            <a:br>
              <a:rPr lang="ru-RU" sz="4000" b="1">
                <a:effectLst/>
                <a:latin typeface="Comic Sans MS" pitchFamily="66" charset="0"/>
              </a:rPr>
            </a:br>
            <a:r>
              <a:rPr lang="ru-RU" sz="4000" b="1">
                <a:effectLst/>
                <a:latin typeface="Comic Sans MS" pitchFamily="66" charset="0"/>
              </a:rPr>
              <a:t>В ученической тетради</a:t>
            </a:r>
            <a:br>
              <a:rPr lang="ru-RU" sz="4000" b="1">
                <a:effectLst/>
                <a:latin typeface="Comic Sans MS" pitchFamily="66" charset="0"/>
              </a:rPr>
            </a:br>
            <a:r>
              <a:rPr lang="ru-RU" sz="4000" b="1">
                <a:effectLst/>
                <a:latin typeface="Comic Sans MS" pitchFamily="66" charset="0"/>
              </a:rPr>
              <a:t>Знаю точно - все ей рады.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pic>
        <p:nvPicPr>
          <p:cNvPr id="143363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</p:spPr>
      </p:pic>
      <p:pic>
        <p:nvPicPr>
          <p:cNvPr id="143364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437063"/>
            <a:ext cx="1608138" cy="2009775"/>
          </a:xfrm>
          <a:prstGeom prst="rect">
            <a:avLst/>
          </a:prstGeom>
          <a:noFill/>
        </p:spPr>
      </p:pic>
      <p:pic>
        <p:nvPicPr>
          <p:cNvPr id="143365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2997200"/>
            <a:ext cx="1728787" cy="2160588"/>
          </a:xfrm>
          <a:prstGeom prst="rect">
            <a:avLst/>
          </a:prstGeom>
          <a:noFill/>
        </p:spPr>
      </p:pic>
      <p:pic>
        <p:nvPicPr>
          <p:cNvPr id="143366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4724400"/>
            <a:ext cx="1493838" cy="1866900"/>
          </a:xfrm>
          <a:prstGeom prst="rect">
            <a:avLst/>
          </a:prstGeom>
          <a:noFill/>
        </p:spPr>
      </p:pic>
      <p:pic>
        <p:nvPicPr>
          <p:cNvPr id="143367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04025" y="2924175"/>
            <a:ext cx="1670050" cy="208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43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6.66667E-6 L 0.07882 -0.17847 " pathEditMode="relative" ptsTypes="AA">
                                      <p:cBhvr>
                                        <p:cTn id="26" dur="20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433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ChangeArrowheads="1"/>
          </p:cNvSpPr>
          <p:nvPr/>
        </p:nvSpPr>
        <p:spPr bwMode="auto">
          <a:xfrm>
            <a:off x="611188" y="260350"/>
            <a:ext cx="8142287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4000" b="1">
                <a:effectLst/>
                <a:latin typeface="Comic Sans MS" pitchFamily="66" charset="0"/>
              </a:rPr>
              <a:t>Эта цифра просто чудо. </a:t>
            </a:r>
            <a:br>
              <a:rPr lang="ru-RU" sz="4000" b="1">
                <a:effectLst/>
                <a:latin typeface="Comic Sans MS" pitchFamily="66" charset="0"/>
              </a:rPr>
            </a:br>
            <a:r>
              <a:rPr lang="ru-RU" sz="4000" b="1">
                <a:effectLst/>
                <a:latin typeface="Comic Sans MS" pitchFamily="66" charset="0"/>
              </a:rPr>
              <a:t>У неё родни не счесть.</a:t>
            </a:r>
            <a:br>
              <a:rPr lang="ru-RU" sz="4000" b="1">
                <a:effectLst/>
                <a:latin typeface="Comic Sans MS" pitchFamily="66" charset="0"/>
              </a:rPr>
            </a:br>
            <a:r>
              <a:rPr lang="ru-RU" sz="4000" b="1">
                <a:effectLst/>
                <a:latin typeface="Comic Sans MS" pitchFamily="66" charset="0"/>
              </a:rPr>
              <a:t>Две надкусанные кральки </a:t>
            </a:r>
          </a:p>
          <a:p>
            <a:pPr marL="342900" indent="-342900" algn="ctr"/>
            <a:r>
              <a:rPr lang="ru-RU" sz="4000" b="1">
                <a:effectLst/>
                <a:latin typeface="Comic Sans MS" pitchFamily="66" charset="0"/>
              </a:rPr>
              <a:t>Даже в алфавите есть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4200" b="1">
                <a:effectLst/>
                <a:latin typeface="Comic Sans MS" pitchFamily="66" charset="0"/>
              </a:rPr>
              <a:t> </a:t>
            </a:r>
          </a:p>
        </p:txBody>
      </p:sp>
      <p:pic>
        <p:nvPicPr>
          <p:cNvPr id="142339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</p:spPr>
      </p:pic>
      <p:pic>
        <p:nvPicPr>
          <p:cNvPr id="142340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437063"/>
            <a:ext cx="1608138" cy="2009775"/>
          </a:xfrm>
          <a:prstGeom prst="rect">
            <a:avLst/>
          </a:prstGeom>
          <a:noFill/>
        </p:spPr>
      </p:pic>
      <p:pic>
        <p:nvPicPr>
          <p:cNvPr id="142341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3068638"/>
            <a:ext cx="1728787" cy="2160587"/>
          </a:xfrm>
          <a:prstGeom prst="rect">
            <a:avLst/>
          </a:prstGeom>
          <a:noFill/>
        </p:spPr>
      </p:pic>
      <p:pic>
        <p:nvPicPr>
          <p:cNvPr id="142342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4652963"/>
            <a:ext cx="1493837" cy="1866900"/>
          </a:xfrm>
          <a:prstGeom prst="rect">
            <a:avLst/>
          </a:prstGeom>
          <a:noFill/>
        </p:spPr>
      </p:pic>
      <p:pic>
        <p:nvPicPr>
          <p:cNvPr id="142343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7050" y="2276475"/>
            <a:ext cx="1670050" cy="208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96296E-6 L 0.25208 -0.08402 " pathEditMode="relative" ptsTypes="AA">
                                      <p:cBhvr>
                                        <p:cTn id="26" dur="2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423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-828675" y="404813"/>
            <a:ext cx="9618663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4200" b="1">
                <a:effectLst/>
                <a:latin typeface="Comic Sans MS" pitchFamily="66" charset="0"/>
              </a:rPr>
              <a:t>Если стих или параграф </a:t>
            </a:r>
          </a:p>
          <a:p>
            <a:pPr marL="342900" indent="-342900" algn="ctr"/>
            <a:r>
              <a:rPr lang="ru-RU" sz="4200" b="1">
                <a:effectLst/>
                <a:latin typeface="Comic Sans MS" pitchFamily="66" charset="0"/>
              </a:rPr>
              <a:t>      Ты не выучил опять, </a:t>
            </a:r>
          </a:p>
          <a:p>
            <a:pPr marL="342900" indent="-342900" algn="ctr"/>
            <a:r>
              <a:rPr lang="ru-RU" sz="4200" b="1">
                <a:effectLst/>
                <a:latin typeface="Comic Sans MS" pitchFamily="66" charset="0"/>
              </a:rPr>
              <a:t>  То получишь, несомненно </a:t>
            </a:r>
          </a:p>
          <a:p>
            <a:pPr marL="342900" indent="-342900" algn="ctr"/>
            <a:r>
              <a:rPr lang="ru-RU" sz="4200" b="1">
                <a:effectLst/>
                <a:latin typeface="Comic Sans MS" pitchFamily="66" charset="0"/>
              </a:rPr>
              <a:t>          На уроке только ... </a:t>
            </a:r>
            <a:endParaRPr lang="ru-RU" sz="4200" b="1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pic>
        <p:nvPicPr>
          <p:cNvPr id="119811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</p:spPr>
      </p:pic>
      <p:pic>
        <p:nvPicPr>
          <p:cNvPr id="119812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437063"/>
            <a:ext cx="1608138" cy="2009775"/>
          </a:xfrm>
          <a:prstGeom prst="rect">
            <a:avLst/>
          </a:prstGeom>
          <a:noFill/>
        </p:spPr>
      </p:pic>
      <p:pic>
        <p:nvPicPr>
          <p:cNvPr id="119813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3068638"/>
            <a:ext cx="1728787" cy="2160587"/>
          </a:xfrm>
          <a:prstGeom prst="rect">
            <a:avLst/>
          </a:prstGeom>
          <a:noFill/>
        </p:spPr>
      </p:pic>
      <p:pic>
        <p:nvPicPr>
          <p:cNvPr id="119814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4652963"/>
            <a:ext cx="1493837" cy="1866900"/>
          </a:xfrm>
          <a:prstGeom prst="rect">
            <a:avLst/>
          </a:prstGeom>
          <a:noFill/>
        </p:spPr>
      </p:pic>
      <p:pic>
        <p:nvPicPr>
          <p:cNvPr id="119815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7050" y="2276475"/>
            <a:ext cx="1670050" cy="208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0.11597 L 0.55781 -0.2199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" y="-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198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-474663" y="0"/>
            <a:ext cx="9618663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4200" b="1">
                <a:solidFill>
                  <a:srgbClr val="008000"/>
                </a:solidFill>
                <a:effectLst/>
                <a:latin typeface="Comic Sans MS" pitchFamily="66" charset="0"/>
              </a:rPr>
              <a:t>  </a:t>
            </a:r>
            <a:r>
              <a:rPr lang="ru-RU" sz="4200" b="1">
                <a:effectLst/>
                <a:latin typeface="Comic Sans MS" pitchFamily="66" charset="0"/>
              </a:rPr>
              <a:t>  Каждый день листаешь книгу,</a:t>
            </a:r>
          </a:p>
          <a:p>
            <a:pPr marL="342900" indent="-342900" algn="ctr"/>
            <a:r>
              <a:rPr lang="ru-RU" sz="4200" b="1">
                <a:effectLst/>
                <a:latin typeface="Comic Sans MS" pitchFamily="66" charset="0"/>
              </a:rPr>
              <a:t>      На урок идёшь привычно. </a:t>
            </a:r>
          </a:p>
          <a:p>
            <a:pPr marL="342900" indent="-342900" algn="ctr"/>
            <a:r>
              <a:rPr lang="ru-RU" sz="4200" b="1">
                <a:effectLst/>
                <a:latin typeface="Comic Sans MS" pitchFamily="66" charset="0"/>
              </a:rPr>
              <a:t>       Хоть учитель очень строг, </a:t>
            </a:r>
          </a:p>
          <a:p>
            <a:pPr marL="342900" indent="-342900" algn="ctr"/>
            <a:r>
              <a:rPr lang="ru-RU" sz="4200" b="1">
                <a:effectLst/>
                <a:latin typeface="Comic Sans MS" pitchFamily="66" charset="0"/>
              </a:rPr>
              <a:t>       Но поставит он …</a:t>
            </a:r>
            <a:endParaRPr lang="ru-RU" sz="4200" b="1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122883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8775"/>
            <a:ext cx="1728788" cy="2160588"/>
          </a:xfrm>
          <a:prstGeom prst="rect">
            <a:avLst/>
          </a:prstGeom>
          <a:noFill/>
        </p:spPr>
      </p:pic>
      <p:pic>
        <p:nvPicPr>
          <p:cNvPr id="122884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2420938"/>
            <a:ext cx="1728788" cy="2160587"/>
          </a:xfrm>
          <a:prstGeom prst="rect">
            <a:avLst/>
          </a:prstGeom>
          <a:noFill/>
        </p:spPr>
      </p:pic>
      <p:pic>
        <p:nvPicPr>
          <p:cNvPr id="122885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3068638"/>
            <a:ext cx="1728788" cy="2160587"/>
          </a:xfrm>
          <a:prstGeom prst="rect">
            <a:avLst/>
          </a:prstGeom>
          <a:noFill/>
        </p:spPr>
      </p:pic>
      <p:pic>
        <p:nvPicPr>
          <p:cNvPr id="122886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3716338"/>
            <a:ext cx="1668463" cy="2084387"/>
          </a:xfrm>
          <a:prstGeom prst="rect">
            <a:avLst/>
          </a:prstGeom>
          <a:noFill/>
        </p:spPr>
      </p:pic>
      <p:pic>
        <p:nvPicPr>
          <p:cNvPr id="122887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48488" y="4437063"/>
            <a:ext cx="1670050" cy="2087562"/>
          </a:xfrm>
          <a:prstGeom prst="rect">
            <a:avLst/>
          </a:prstGeom>
          <a:noFill/>
        </p:spPr>
      </p:pic>
      <p:sp>
        <p:nvSpPr>
          <p:cNvPr id="122888" name="WordArt 8"/>
          <p:cNvSpPr>
            <a:spLocks noChangeArrowheads="1" noChangeShapeType="1" noTextEdit="1"/>
          </p:cNvSpPr>
          <p:nvPr/>
        </p:nvSpPr>
        <p:spPr bwMode="auto">
          <a:xfrm>
            <a:off x="827088" y="3357563"/>
            <a:ext cx="5183187" cy="23764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отлично!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1.11111E-6 L 0.02378 -0.35694 " pathEditMode="relative" ptsTypes="AA">
                                      <p:cBhvr>
                                        <p:cTn id="32" dur="20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2288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/>
      <p:bldP spid="12288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7" name="Picture 17" descr="горо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0175" y="0"/>
            <a:ext cx="9274175" cy="6858000"/>
          </a:xfrm>
          <a:prstGeom prst="rect">
            <a:avLst/>
          </a:prstGeom>
          <a:noFill/>
        </p:spPr>
      </p:pic>
      <p:sp>
        <p:nvSpPr>
          <p:cNvPr id="102404" name="Line 4"/>
          <p:cNvSpPr>
            <a:spLocks noChangeShapeType="1"/>
          </p:cNvSpPr>
          <p:nvPr/>
        </p:nvSpPr>
        <p:spPr bwMode="auto">
          <a:xfrm>
            <a:off x="2124075" y="5300663"/>
            <a:ext cx="0" cy="1800225"/>
          </a:xfrm>
          <a:prstGeom prst="line">
            <a:avLst/>
          </a:prstGeom>
          <a:noFill/>
          <a:ln w="190500">
            <a:solidFill>
              <a:srgbClr val="3333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05" name="Line 5"/>
          <p:cNvSpPr>
            <a:spLocks noChangeShapeType="1"/>
          </p:cNvSpPr>
          <p:nvPr/>
        </p:nvSpPr>
        <p:spPr bwMode="auto">
          <a:xfrm>
            <a:off x="2124075" y="5300663"/>
            <a:ext cx="4535488" cy="71437"/>
          </a:xfrm>
          <a:prstGeom prst="line">
            <a:avLst/>
          </a:prstGeom>
          <a:noFill/>
          <a:ln w="190500">
            <a:solidFill>
              <a:srgbClr val="333333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06" name="Line 6"/>
          <p:cNvSpPr>
            <a:spLocks noChangeShapeType="1"/>
          </p:cNvSpPr>
          <p:nvPr/>
        </p:nvSpPr>
        <p:spPr bwMode="auto">
          <a:xfrm>
            <a:off x="6659563" y="5229225"/>
            <a:ext cx="0" cy="1900238"/>
          </a:xfrm>
          <a:prstGeom prst="line">
            <a:avLst/>
          </a:prstGeom>
          <a:noFill/>
          <a:ln w="190500">
            <a:solidFill>
              <a:srgbClr val="3333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07" name="Lock"/>
          <p:cNvSpPr>
            <a:spLocks noEditPoints="1" noChangeArrowheads="1"/>
          </p:cNvSpPr>
          <p:nvPr/>
        </p:nvSpPr>
        <p:spPr bwMode="auto">
          <a:xfrm>
            <a:off x="4140200" y="5229225"/>
            <a:ext cx="1079500" cy="1295400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9606 h 21600"/>
              <a:gd name="T4" fmla="*/ 10800 w 21600"/>
              <a:gd name="T5" fmla="*/ 21600 h 21600"/>
              <a:gd name="T6" fmla="*/ 0 w 21600"/>
              <a:gd name="T7" fmla="*/ 9606 h 21600"/>
              <a:gd name="T8" fmla="*/ 744 w 21600"/>
              <a:gd name="T9" fmla="*/ 9904 h 21600"/>
              <a:gd name="T10" fmla="*/ 21134 w 21600"/>
              <a:gd name="T11" fmla="*/ 153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93" y="9606"/>
                </a:moveTo>
                <a:lnTo>
                  <a:pt x="2048" y="9606"/>
                </a:lnTo>
                <a:lnTo>
                  <a:pt x="2048" y="4713"/>
                </a:lnTo>
                <a:lnTo>
                  <a:pt x="2420" y="3818"/>
                </a:lnTo>
                <a:lnTo>
                  <a:pt x="2979" y="3028"/>
                </a:lnTo>
                <a:lnTo>
                  <a:pt x="3537" y="2446"/>
                </a:lnTo>
                <a:lnTo>
                  <a:pt x="3956" y="1998"/>
                </a:lnTo>
                <a:lnTo>
                  <a:pt x="4492" y="1581"/>
                </a:lnTo>
                <a:lnTo>
                  <a:pt x="5143" y="1238"/>
                </a:lnTo>
                <a:lnTo>
                  <a:pt x="5912" y="880"/>
                </a:lnTo>
                <a:lnTo>
                  <a:pt x="6587" y="641"/>
                </a:lnTo>
                <a:lnTo>
                  <a:pt x="7518" y="372"/>
                </a:lnTo>
                <a:lnTo>
                  <a:pt x="8425" y="208"/>
                </a:lnTo>
                <a:lnTo>
                  <a:pt x="9496" y="59"/>
                </a:lnTo>
                <a:lnTo>
                  <a:pt x="10637" y="14"/>
                </a:lnTo>
                <a:lnTo>
                  <a:pt x="11614" y="59"/>
                </a:lnTo>
                <a:lnTo>
                  <a:pt x="12382" y="119"/>
                </a:lnTo>
                <a:lnTo>
                  <a:pt x="13034" y="253"/>
                </a:lnTo>
                <a:lnTo>
                  <a:pt x="13779" y="417"/>
                </a:lnTo>
                <a:lnTo>
                  <a:pt x="14500" y="611"/>
                </a:lnTo>
                <a:lnTo>
                  <a:pt x="14733" y="686"/>
                </a:lnTo>
                <a:lnTo>
                  <a:pt x="14989" y="790"/>
                </a:lnTo>
                <a:lnTo>
                  <a:pt x="15175" y="865"/>
                </a:lnTo>
                <a:lnTo>
                  <a:pt x="15385" y="954"/>
                </a:lnTo>
                <a:lnTo>
                  <a:pt x="15431" y="969"/>
                </a:lnTo>
                <a:lnTo>
                  <a:pt x="15594" y="1059"/>
                </a:lnTo>
                <a:lnTo>
                  <a:pt x="15757" y="1148"/>
                </a:lnTo>
                <a:lnTo>
                  <a:pt x="15920" y="1267"/>
                </a:lnTo>
                <a:lnTo>
                  <a:pt x="16106" y="1372"/>
                </a:lnTo>
                <a:lnTo>
                  <a:pt x="16665" y="1730"/>
                </a:lnTo>
                <a:lnTo>
                  <a:pt x="17014" y="1998"/>
                </a:lnTo>
                <a:lnTo>
                  <a:pt x="17480" y="2356"/>
                </a:lnTo>
                <a:lnTo>
                  <a:pt x="17852" y="2804"/>
                </a:lnTo>
                <a:lnTo>
                  <a:pt x="18178" y="3192"/>
                </a:lnTo>
                <a:lnTo>
                  <a:pt x="18527" y="3639"/>
                </a:lnTo>
                <a:lnTo>
                  <a:pt x="18806" y="4132"/>
                </a:lnTo>
                <a:lnTo>
                  <a:pt x="19086" y="4713"/>
                </a:lnTo>
                <a:lnTo>
                  <a:pt x="19272" y="5191"/>
                </a:lnTo>
                <a:lnTo>
                  <a:pt x="19295" y="9606"/>
                </a:lnTo>
                <a:lnTo>
                  <a:pt x="21600" y="9606"/>
                </a:lnTo>
                <a:lnTo>
                  <a:pt x="21600" y="16289"/>
                </a:lnTo>
                <a:lnTo>
                  <a:pt x="21413" y="17184"/>
                </a:lnTo>
                <a:lnTo>
                  <a:pt x="21041" y="17900"/>
                </a:lnTo>
                <a:lnTo>
                  <a:pt x="20668" y="18377"/>
                </a:lnTo>
                <a:lnTo>
                  <a:pt x="20343" y="18855"/>
                </a:lnTo>
                <a:lnTo>
                  <a:pt x="19924" y="19332"/>
                </a:lnTo>
                <a:lnTo>
                  <a:pt x="19388" y="19809"/>
                </a:lnTo>
                <a:lnTo>
                  <a:pt x="18806" y="20242"/>
                </a:lnTo>
                <a:lnTo>
                  <a:pt x="18062" y="20585"/>
                </a:lnTo>
                <a:lnTo>
                  <a:pt x="17270" y="20883"/>
                </a:lnTo>
                <a:lnTo>
                  <a:pt x="16525" y="21182"/>
                </a:lnTo>
                <a:lnTo>
                  <a:pt x="15548" y="21420"/>
                </a:lnTo>
                <a:lnTo>
                  <a:pt x="14803" y="21540"/>
                </a:lnTo>
                <a:lnTo>
                  <a:pt x="13662" y="21674"/>
                </a:lnTo>
                <a:lnTo>
                  <a:pt x="8379" y="21659"/>
                </a:lnTo>
                <a:lnTo>
                  <a:pt x="7168" y="21540"/>
                </a:lnTo>
                <a:lnTo>
                  <a:pt x="6098" y="21331"/>
                </a:lnTo>
                <a:lnTo>
                  <a:pt x="5050" y="21092"/>
                </a:lnTo>
                <a:lnTo>
                  <a:pt x="4003" y="20764"/>
                </a:lnTo>
                <a:lnTo>
                  <a:pt x="3258" y="20391"/>
                </a:lnTo>
                <a:lnTo>
                  <a:pt x="2769" y="20123"/>
                </a:lnTo>
                <a:lnTo>
                  <a:pt x="2281" y="19720"/>
                </a:lnTo>
                <a:lnTo>
                  <a:pt x="1862" y="19407"/>
                </a:lnTo>
                <a:lnTo>
                  <a:pt x="1489" y="19079"/>
                </a:lnTo>
                <a:lnTo>
                  <a:pt x="1070" y="18676"/>
                </a:lnTo>
                <a:lnTo>
                  <a:pt x="744" y="18258"/>
                </a:lnTo>
                <a:lnTo>
                  <a:pt x="325" y="17661"/>
                </a:lnTo>
                <a:lnTo>
                  <a:pt x="162" y="17035"/>
                </a:lnTo>
                <a:lnTo>
                  <a:pt x="93" y="16468"/>
                </a:lnTo>
                <a:lnTo>
                  <a:pt x="93" y="9606"/>
                </a:lnTo>
                <a:close/>
                <a:moveTo>
                  <a:pt x="6098" y="9591"/>
                </a:moveTo>
                <a:lnTo>
                  <a:pt x="6098" y="5220"/>
                </a:lnTo>
                <a:lnTo>
                  <a:pt x="6191" y="4907"/>
                </a:lnTo>
                <a:lnTo>
                  <a:pt x="6307" y="4639"/>
                </a:lnTo>
                <a:lnTo>
                  <a:pt x="6517" y="4370"/>
                </a:lnTo>
                <a:lnTo>
                  <a:pt x="6680" y="4087"/>
                </a:lnTo>
                <a:lnTo>
                  <a:pt x="6889" y="3878"/>
                </a:lnTo>
                <a:lnTo>
                  <a:pt x="7308" y="3520"/>
                </a:lnTo>
                <a:lnTo>
                  <a:pt x="7843" y="3281"/>
                </a:lnTo>
                <a:lnTo>
                  <a:pt x="8402" y="3013"/>
                </a:lnTo>
                <a:lnTo>
                  <a:pt x="9031" y="2834"/>
                </a:lnTo>
                <a:lnTo>
                  <a:pt x="9659" y="2700"/>
                </a:lnTo>
                <a:lnTo>
                  <a:pt x="10497" y="2625"/>
                </a:lnTo>
                <a:lnTo>
                  <a:pt x="11125" y="2655"/>
                </a:lnTo>
                <a:lnTo>
                  <a:pt x="11987" y="2789"/>
                </a:lnTo>
                <a:lnTo>
                  <a:pt x="12522" y="2893"/>
                </a:lnTo>
                <a:lnTo>
                  <a:pt x="13011" y="3028"/>
                </a:lnTo>
                <a:lnTo>
                  <a:pt x="13290" y="3192"/>
                </a:lnTo>
                <a:lnTo>
                  <a:pt x="13709" y="3371"/>
                </a:lnTo>
                <a:lnTo>
                  <a:pt x="13872" y="3505"/>
                </a:lnTo>
                <a:lnTo>
                  <a:pt x="14058" y="3639"/>
                </a:lnTo>
                <a:lnTo>
                  <a:pt x="14291" y="3788"/>
                </a:lnTo>
                <a:lnTo>
                  <a:pt x="14431" y="3953"/>
                </a:lnTo>
                <a:lnTo>
                  <a:pt x="14617" y="4102"/>
                </a:lnTo>
                <a:lnTo>
                  <a:pt x="14826" y="4311"/>
                </a:lnTo>
                <a:lnTo>
                  <a:pt x="14919" y="4534"/>
                </a:lnTo>
                <a:lnTo>
                  <a:pt x="15036" y="4773"/>
                </a:lnTo>
                <a:lnTo>
                  <a:pt x="15175" y="5027"/>
                </a:lnTo>
                <a:lnTo>
                  <a:pt x="15245" y="5220"/>
                </a:lnTo>
                <a:lnTo>
                  <a:pt x="15245" y="9591"/>
                </a:lnTo>
                <a:lnTo>
                  <a:pt x="6098" y="9591"/>
                </a:lnTo>
                <a:close/>
              </a:path>
              <a:path w="21600" h="21600" extrusionOk="0">
                <a:moveTo>
                  <a:pt x="93" y="9606"/>
                </a:moveTo>
                <a:lnTo>
                  <a:pt x="21600" y="9606"/>
                </a:lnTo>
                <a:close/>
              </a:path>
              <a:path w="21600" h="21600" extrusionOk="0">
                <a:moveTo>
                  <a:pt x="11684" y="17109"/>
                </a:moveTo>
                <a:lnTo>
                  <a:pt x="12266" y="19317"/>
                </a:lnTo>
                <a:lnTo>
                  <a:pt x="9659" y="19317"/>
                </a:lnTo>
                <a:lnTo>
                  <a:pt x="10287" y="17124"/>
                </a:lnTo>
                <a:lnTo>
                  <a:pt x="10008" y="16975"/>
                </a:lnTo>
                <a:lnTo>
                  <a:pt x="9799" y="16722"/>
                </a:lnTo>
                <a:lnTo>
                  <a:pt x="9752" y="16408"/>
                </a:lnTo>
                <a:lnTo>
                  <a:pt x="9822" y="16170"/>
                </a:lnTo>
                <a:lnTo>
                  <a:pt x="10008" y="16006"/>
                </a:lnTo>
                <a:lnTo>
                  <a:pt x="10148" y="15871"/>
                </a:lnTo>
                <a:lnTo>
                  <a:pt x="10381" y="15782"/>
                </a:lnTo>
                <a:lnTo>
                  <a:pt x="10660" y="15692"/>
                </a:lnTo>
                <a:lnTo>
                  <a:pt x="11009" y="15677"/>
                </a:lnTo>
                <a:lnTo>
                  <a:pt x="11288" y="15722"/>
                </a:lnTo>
                <a:lnTo>
                  <a:pt x="11614" y="15782"/>
                </a:lnTo>
                <a:lnTo>
                  <a:pt x="11893" y="15946"/>
                </a:lnTo>
                <a:lnTo>
                  <a:pt x="12033" y="16080"/>
                </a:lnTo>
                <a:lnTo>
                  <a:pt x="12173" y="16229"/>
                </a:lnTo>
                <a:lnTo>
                  <a:pt x="12196" y="16408"/>
                </a:lnTo>
                <a:lnTo>
                  <a:pt x="12103" y="16722"/>
                </a:lnTo>
                <a:lnTo>
                  <a:pt x="11987" y="16856"/>
                </a:lnTo>
                <a:lnTo>
                  <a:pt x="11847" y="16975"/>
                </a:lnTo>
                <a:lnTo>
                  <a:pt x="11684" y="17109"/>
                </a:lnTo>
              </a:path>
            </a:pathLst>
          </a:custGeom>
          <a:solidFill>
            <a:srgbClr val="C0C0C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2415" name="Picture 15" descr="Рисунок1123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52963"/>
            <a:ext cx="2017713" cy="2017712"/>
          </a:xfrm>
          <a:prstGeom prst="rect">
            <a:avLst/>
          </a:prstGeom>
          <a:noFill/>
        </p:spPr>
      </p:pic>
      <p:sp>
        <p:nvSpPr>
          <p:cNvPr id="102419" name="WordArt 19"/>
          <p:cNvSpPr>
            <a:spLocks noChangeArrowheads="1" noChangeShapeType="1" noTextEdit="1"/>
          </p:cNvSpPr>
          <p:nvPr/>
        </p:nvSpPr>
        <p:spPr bwMode="auto">
          <a:xfrm>
            <a:off x="250825" y="549275"/>
            <a:ext cx="8569325" cy="20891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"/>
                <a:cs typeface="Arial"/>
              </a:rPr>
              <a:t>страна отличных оценок</a:t>
            </a:r>
          </a:p>
        </p:txBody>
      </p:sp>
      <p:pic>
        <p:nvPicPr>
          <p:cNvPr id="102423" name="Picture 23" descr="5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1196975"/>
            <a:ext cx="1323975" cy="1655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79769E-6 L -0.48021 -0.005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-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" dur="50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41 0.13773 C 0.04479 0.14583 0.07518 0.14977 0.10608 0.15255 C 0.16146 0.16736 0.21945 0.15995 0.27552 0.15625 C 0.29167 0.14907 0.29098 0.15301 0.30052 0.13773 C 0.30261 0.13426 0.30365 0.12986 0.30608 0.12662 C 0.32205 0.10532 0.30677 0.13542 0.32275 0.1081 C 0.33125 0.09352 0.34063 0.07014 0.34497 0.05255 C 0.35104 -0.0044 0.34271 0.04745 0.3533 0.01551 C 0.35695 0.00486 0.35677 -0.0081 0.36163 -0.01783 C 0.36684 -0.02801 0.36997 -0.03495 0.36997 -0.04745 " pathEditMode="relative" rAng="0" ptsTypes="fffffffffA">
                                      <p:cBhvr>
                                        <p:cTn id="12" dur="5000" fill="hold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" y="-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0" fill="hold"/>
                                        <p:tgtEl>
                                          <p:spTgt spid="1024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 animBg="1"/>
      <p:bldP spid="10240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66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6" name="WordArt 8"/>
          <p:cNvSpPr>
            <a:spLocks noChangeArrowheads="1" noChangeShapeType="1" noTextEdit="1"/>
          </p:cNvSpPr>
          <p:nvPr/>
        </p:nvSpPr>
        <p:spPr bwMode="auto">
          <a:xfrm>
            <a:off x="646113" y="0"/>
            <a:ext cx="8497887" cy="18732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/>
                <a:latin typeface="Impact"/>
              </a:rPr>
              <a:t>Расписание уроков </a:t>
            </a:r>
          </a:p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/>
                <a:latin typeface="Impact"/>
              </a:rPr>
              <a:t>в стране отличных оценок</a:t>
            </a:r>
          </a:p>
        </p:txBody>
      </p:sp>
      <p:sp>
        <p:nvSpPr>
          <p:cNvPr id="140307" name="Text Box 19"/>
          <p:cNvSpPr txBox="1">
            <a:spLocks noChangeArrowheads="1"/>
          </p:cNvSpPr>
          <p:nvPr/>
        </p:nvSpPr>
        <p:spPr bwMode="auto">
          <a:xfrm>
            <a:off x="4264025" y="-1592263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40308" name="Picture 20" descr="CLIPBRD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060575"/>
            <a:ext cx="3816350" cy="2089150"/>
          </a:xfrm>
          <a:prstGeom prst="rect">
            <a:avLst/>
          </a:prstGeom>
          <a:noFill/>
        </p:spPr>
      </p:pic>
      <p:pic>
        <p:nvPicPr>
          <p:cNvPr id="140312" name="Picture 24" descr="CLIPBRD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581525"/>
            <a:ext cx="3887788" cy="2005013"/>
          </a:xfrm>
          <a:prstGeom prst="rect">
            <a:avLst/>
          </a:prstGeom>
          <a:noFill/>
        </p:spPr>
      </p:pic>
      <p:pic>
        <p:nvPicPr>
          <p:cNvPr id="140313" name="Picture 25" descr="CLIPBRD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2133600"/>
            <a:ext cx="3816350" cy="2089150"/>
          </a:xfrm>
          <a:prstGeom prst="rect">
            <a:avLst/>
          </a:prstGeom>
          <a:noFill/>
        </p:spPr>
      </p:pic>
      <p:pic>
        <p:nvPicPr>
          <p:cNvPr id="140314" name="Picture 26" descr="CLIPBRD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4581525"/>
            <a:ext cx="3887788" cy="2005013"/>
          </a:xfrm>
          <a:prstGeom prst="rect">
            <a:avLst/>
          </a:prstGeom>
          <a:noFill/>
        </p:spPr>
      </p:pic>
      <p:sp>
        <p:nvSpPr>
          <p:cNvPr id="140315" name="WordArt 27"/>
          <p:cNvSpPr>
            <a:spLocks noChangeArrowheads="1" noChangeShapeType="1" noTextEdit="1"/>
          </p:cNvSpPr>
          <p:nvPr/>
        </p:nvSpPr>
        <p:spPr bwMode="auto">
          <a:xfrm>
            <a:off x="827088" y="2565400"/>
            <a:ext cx="2736850" cy="573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Школоведение</a:t>
            </a:r>
          </a:p>
        </p:txBody>
      </p:sp>
      <p:sp>
        <p:nvSpPr>
          <p:cNvPr id="140317" name="WordArt 29"/>
          <p:cNvSpPr>
            <a:spLocks noChangeArrowheads="1" noChangeShapeType="1" noTextEdit="1"/>
          </p:cNvSpPr>
          <p:nvPr/>
        </p:nvSpPr>
        <p:spPr bwMode="auto">
          <a:xfrm>
            <a:off x="5580063" y="5084763"/>
            <a:ext cx="28082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Игрушковедение</a:t>
            </a:r>
          </a:p>
        </p:txBody>
      </p:sp>
      <p:sp>
        <p:nvSpPr>
          <p:cNvPr id="140318" name="WordArt 30"/>
          <p:cNvSpPr>
            <a:spLocks noChangeArrowheads="1" noChangeShapeType="1" noTextEdit="1"/>
          </p:cNvSpPr>
          <p:nvPr/>
        </p:nvSpPr>
        <p:spPr bwMode="auto">
          <a:xfrm>
            <a:off x="755650" y="5084763"/>
            <a:ext cx="2952750" cy="573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Счётоведение</a:t>
            </a:r>
          </a:p>
        </p:txBody>
      </p:sp>
      <p:sp>
        <p:nvSpPr>
          <p:cNvPr id="140319" name="WordArt 31"/>
          <p:cNvSpPr>
            <a:spLocks noChangeArrowheads="1" noChangeShapeType="1" noTextEdit="1"/>
          </p:cNvSpPr>
          <p:nvPr/>
        </p:nvSpPr>
        <p:spPr bwMode="auto">
          <a:xfrm>
            <a:off x="5580063" y="2565400"/>
            <a:ext cx="259238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АзБукоВедение</a:t>
            </a:r>
          </a:p>
        </p:txBody>
      </p:sp>
      <p:pic>
        <p:nvPicPr>
          <p:cNvPr id="140321" name="Picture 33" descr="куя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188" y="3357563"/>
            <a:ext cx="1079500" cy="1023937"/>
          </a:xfrm>
          <a:prstGeom prst="rect">
            <a:avLst/>
          </a:prstGeom>
          <a:noFill/>
        </p:spPr>
      </p:pic>
      <p:pic>
        <p:nvPicPr>
          <p:cNvPr id="140323" name="Picture 35" descr="оценки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5734050"/>
            <a:ext cx="863600" cy="782638"/>
          </a:xfrm>
          <a:prstGeom prst="rect">
            <a:avLst/>
          </a:prstGeom>
          <a:noFill/>
        </p:spPr>
      </p:pic>
      <p:pic>
        <p:nvPicPr>
          <p:cNvPr id="140324" name="Picture 36" descr="Рисунок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43213" y="3284538"/>
            <a:ext cx="1047750" cy="1081087"/>
          </a:xfrm>
          <a:prstGeom prst="rect">
            <a:avLst/>
          </a:prstGeom>
          <a:noFill/>
        </p:spPr>
      </p:pic>
      <p:pic>
        <p:nvPicPr>
          <p:cNvPr id="140325" name="Picture 37" descr="Рисунок5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12088" y="5661025"/>
            <a:ext cx="711200" cy="981075"/>
          </a:xfrm>
          <a:prstGeom prst="rect">
            <a:avLst/>
          </a:prstGeom>
          <a:noFill/>
        </p:spPr>
      </p:pic>
      <p:sp>
        <p:nvSpPr>
          <p:cNvPr id="140326" name="Text Box 38"/>
          <p:cNvSpPr txBox="1">
            <a:spLocks noChangeArrowheads="1"/>
          </p:cNvSpPr>
          <p:nvPr/>
        </p:nvSpPr>
        <p:spPr bwMode="auto">
          <a:xfrm>
            <a:off x="6300788" y="5302250"/>
            <a:ext cx="12239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9600" b="1" i="1">
                <a:solidFill>
                  <a:srgbClr val="FF0000"/>
                </a:solidFill>
                <a:effectLst/>
              </a:rPr>
              <a:t>5</a:t>
            </a:r>
          </a:p>
        </p:txBody>
      </p:sp>
      <p:sp>
        <p:nvSpPr>
          <p:cNvPr id="140327" name="Text Box 39"/>
          <p:cNvSpPr txBox="1">
            <a:spLocks noChangeArrowheads="1"/>
          </p:cNvSpPr>
          <p:nvPr/>
        </p:nvSpPr>
        <p:spPr bwMode="auto">
          <a:xfrm>
            <a:off x="1403350" y="5302250"/>
            <a:ext cx="10080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9600" b="1" i="1">
                <a:solidFill>
                  <a:srgbClr val="FF0000"/>
                </a:solidFill>
                <a:effectLst/>
              </a:rPr>
              <a:t>5</a:t>
            </a:r>
          </a:p>
        </p:txBody>
      </p:sp>
      <p:sp>
        <p:nvSpPr>
          <p:cNvPr id="140328" name="Text Box 40"/>
          <p:cNvSpPr txBox="1">
            <a:spLocks noChangeArrowheads="1"/>
          </p:cNvSpPr>
          <p:nvPr/>
        </p:nvSpPr>
        <p:spPr bwMode="auto">
          <a:xfrm>
            <a:off x="6300788" y="2781300"/>
            <a:ext cx="10080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9600" b="1" i="1">
                <a:solidFill>
                  <a:srgbClr val="FF0000"/>
                </a:solidFill>
                <a:effectLst/>
              </a:rPr>
              <a:t>5</a:t>
            </a:r>
          </a:p>
        </p:txBody>
      </p:sp>
      <p:sp>
        <p:nvSpPr>
          <p:cNvPr id="140329" name="Text Box 41"/>
          <p:cNvSpPr txBox="1">
            <a:spLocks noChangeArrowheads="1"/>
          </p:cNvSpPr>
          <p:nvPr/>
        </p:nvSpPr>
        <p:spPr bwMode="auto">
          <a:xfrm>
            <a:off x="1547813" y="2781300"/>
            <a:ext cx="10080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9600" b="1" i="1">
                <a:solidFill>
                  <a:srgbClr val="FF0000"/>
                </a:solidFill>
                <a:effectLst/>
              </a:rPr>
              <a:t>5</a:t>
            </a:r>
          </a:p>
        </p:txBody>
      </p:sp>
      <p:pic>
        <p:nvPicPr>
          <p:cNvPr id="140331" name="Picture 43" descr="j0432529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067175" y="6192838"/>
            <a:ext cx="1152525" cy="665162"/>
          </a:xfrm>
          <a:prstGeom prst="rect">
            <a:avLst/>
          </a:prstGeom>
          <a:noFill/>
        </p:spPr>
      </p:pic>
      <p:pic>
        <p:nvPicPr>
          <p:cNvPr id="140332" name="Picture 44" descr="Рисунок2ждло">
            <a:hlinkClick r:id="rId13" action="ppaction://hlinksldjump"/>
          </p:cNvPr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924300" y="1341438"/>
            <a:ext cx="1233488" cy="1511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0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32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03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32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0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3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03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32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0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0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0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0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3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03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0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0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0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3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0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0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0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0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31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40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0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0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0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317"/>
                  </p:tgtEl>
                </p:cond>
              </p:nextCondLst>
            </p:seq>
          </p:childTnLst>
        </p:cTn>
      </p:par>
    </p:tnLst>
    <p:bldLst>
      <p:bldP spid="140326" grpId="0"/>
      <p:bldP spid="140327" grpId="0"/>
      <p:bldP spid="140328" grpId="0"/>
      <p:bldP spid="1403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50000">
              <a:srgbClr val="FFFF00"/>
            </a:gs>
            <a:gs pos="100000">
              <a:srgbClr val="66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4" name="Picture 4" descr="img17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97175" cy="2062163"/>
          </a:xfrm>
          <a:prstGeom prst="rect">
            <a:avLst/>
          </a:prstGeom>
          <a:noFill/>
        </p:spPr>
      </p:pic>
      <p:pic>
        <p:nvPicPr>
          <p:cNvPr id="133127" name="Picture 7" descr="неелв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7050" y="3357563"/>
            <a:ext cx="1857375" cy="3124200"/>
          </a:xfrm>
          <a:prstGeom prst="rect">
            <a:avLst/>
          </a:prstGeom>
          <a:noFill/>
        </p:spPr>
      </p:pic>
      <p:pic>
        <p:nvPicPr>
          <p:cNvPr id="133128" name="Picture 8" descr="CERTIFC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8888" y="779463"/>
            <a:ext cx="6469062" cy="6078537"/>
          </a:xfrm>
          <a:prstGeom prst="rect">
            <a:avLst/>
          </a:prstGeom>
          <a:noFill/>
        </p:spPr>
      </p:pic>
      <p:sp>
        <p:nvSpPr>
          <p:cNvPr id="133129" name="Text Box 9"/>
          <p:cNvSpPr txBox="1">
            <a:spLocks noChangeArrowheads="1"/>
          </p:cNvSpPr>
          <p:nvPr/>
        </p:nvSpPr>
        <p:spPr bwMode="auto">
          <a:xfrm rot="-402419">
            <a:off x="2627313" y="1484313"/>
            <a:ext cx="360045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Указ</a:t>
            </a:r>
          </a:p>
          <a:p>
            <a:pPr algn="ctr">
              <a:spcBef>
                <a:spcPct val="50000"/>
              </a:spcBef>
            </a:pPr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Выдать всем ученикам  2 класса  школы № 19 сертификаты хороших оценок.</a:t>
            </a:r>
          </a:p>
          <a:p>
            <a:pPr algn="ctr">
              <a:spcBef>
                <a:spcPct val="50000"/>
              </a:spcBef>
            </a:pPr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               Дед  Буквовед</a:t>
            </a:r>
          </a:p>
          <a:p>
            <a:pPr algn="ctr">
              <a:spcBef>
                <a:spcPct val="50000"/>
              </a:spcBef>
            </a:pPr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              2010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6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3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3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3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4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3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3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3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30" name="Rectangle 238"/>
          <p:cNvSpPr>
            <a:spLocks noChangeArrowheads="1"/>
          </p:cNvSpPr>
          <p:nvPr/>
        </p:nvSpPr>
        <p:spPr bwMode="auto">
          <a:xfrm>
            <a:off x="3635375" y="4292600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293" name="Rectangle 101"/>
          <p:cNvSpPr>
            <a:spLocks noChangeArrowheads="1"/>
          </p:cNvSpPr>
          <p:nvPr/>
        </p:nvSpPr>
        <p:spPr bwMode="auto">
          <a:xfrm>
            <a:off x="3132138" y="4292600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398" name="Rectangle 206"/>
          <p:cNvSpPr>
            <a:spLocks noChangeArrowheads="1"/>
          </p:cNvSpPr>
          <p:nvPr/>
        </p:nvSpPr>
        <p:spPr bwMode="auto">
          <a:xfrm>
            <a:off x="4140200" y="4292600"/>
            <a:ext cx="504825" cy="503238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FF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136397" name="Rectangle 205"/>
          <p:cNvSpPr>
            <a:spLocks noChangeArrowheads="1"/>
          </p:cNvSpPr>
          <p:nvPr/>
        </p:nvSpPr>
        <p:spPr bwMode="auto">
          <a:xfrm>
            <a:off x="4140200" y="3789363"/>
            <a:ext cx="504825" cy="503237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FF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136431" name="Rectangle 239"/>
          <p:cNvSpPr>
            <a:spLocks noChangeArrowheads="1"/>
          </p:cNvSpPr>
          <p:nvPr/>
        </p:nvSpPr>
        <p:spPr bwMode="auto">
          <a:xfrm>
            <a:off x="1547813" y="3789363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32" name="Rectangle 240"/>
          <p:cNvSpPr>
            <a:spLocks noChangeArrowheads="1"/>
          </p:cNvSpPr>
          <p:nvPr/>
        </p:nvSpPr>
        <p:spPr bwMode="auto">
          <a:xfrm>
            <a:off x="2051050" y="3789363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33" name="Rectangle 241"/>
          <p:cNvSpPr>
            <a:spLocks noChangeArrowheads="1"/>
          </p:cNvSpPr>
          <p:nvPr/>
        </p:nvSpPr>
        <p:spPr bwMode="auto">
          <a:xfrm>
            <a:off x="2555875" y="3789363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34" name="Rectangle 242"/>
          <p:cNvSpPr>
            <a:spLocks noChangeArrowheads="1"/>
          </p:cNvSpPr>
          <p:nvPr/>
        </p:nvSpPr>
        <p:spPr bwMode="auto">
          <a:xfrm>
            <a:off x="3059113" y="3789363"/>
            <a:ext cx="577850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35" name="Rectangle 243"/>
          <p:cNvSpPr>
            <a:spLocks noChangeArrowheads="1"/>
          </p:cNvSpPr>
          <p:nvPr/>
        </p:nvSpPr>
        <p:spPr bwMode="auto">
          <a:xfrm>
            <a:off x="3635375" y="3789363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396" name="Rectangle 204"/>
          <p:cNvSpPr>
            <a:spLocks noChangeArrowheads="1"/>
          </p:cNvSpPr>
          <p:nvPr/>
        </p:nvSpPr>
        <p:spPr bwMode="auto">
          <a:xfrm>
            <a:off x="4140200" y="3284538"/>
            <a:ext cx="504825" cy="503237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FF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136403" name="Rectangle 211"/>
          <p:cNvSpPr>
            <a:spLocks noChangeArrowheads="1"/>
          </p:cNvSpPr>
          <p:nvPr/>
        </p:nvSpPr>
        <p:spPr bwMode="auto">
          <a:xfrm>
            <a:off x="5651500" y="3284538"/>
            <a:ext cx="576263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04" name="Rectangle 212"/>
          <p:cNvSpPr>
            <a:spLocks noChangeArrowheads="1"/>
          </p:cNvSpPr>
          <p:nvPr/>
        </p:nvSpPr>
        <p:spPr bwMode="auto">
          <a:xfrm>
            <a:off x="5148263" y="3284538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05" name="Rectangle 213"/>
          <p:cNvSpPr>
            <a:spLocks noChangeArrowheads="1"/>
          </p:cNvSpPr>
          <p:nvPr/>
        </p:nvSpPr>
        <p:spPr bwMode="auto">
          <a:xfrm>
            <a:off x="4643438" y="3284538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06" name="Rectangle 214"/>
          <p:cNvSpPr>
            <a:spLocks noChangeArrowheads="1"/>
          </p:cNvSpPr>
          <p:nvPr/>
        </p:nvSpPr>
        <p:spPr bwMode="auto">
          <a:xfrm>
            <a:off x="3132138" y="3284538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07" name="Rectangle 215"/>
          <p:cNvSpPr>
            <a:spLocks noChangeArrowheads="1"/>
          </p:cNvSpPr>
          <p:nvPr/>
        </p:nvSpPr>
        <p:spPr bwMode="auto">
          <a:xfrm>
            <a:off x="3635375" y="3284538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36" name="Rectangle 244"/>
          <p:cNvSpPr>
            <a:spLocks noChangeArrowheads="1"/>
          </p:cNvSpPr>
          <p:nvPr/>
        </p:nvSpPr>
        <p:spPr bwMode="auto">
          <a:xfrm>
            <a:off x="6732588" y="3284538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37" name="Rectangle 245"/>
          <p:cNvSpPr>
            <a:spLocks noChangeArrowheads="1"/>
          </p:cNvSpPr>
          <p:nvPr/>
        </p:nvSpPr>
        <p:spPr bwMode="auto">
          <a:xfrm>
            <a:off x="6227763" y="3284538"/>
            <a:ext cx="504825" cy="503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10" name="Rectangle 218"/>
          <p:cNvSpPr>
            <a:spLocks noChangeArrowheads="1"/>
          </p:cNvSpPr>
          <p:nvPr/>
        </p:nvSpPr>
        <p:spPr bwMode="auto">
          <a:xfrm>
            <a:off x="4643438" y="2781300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265" name="Rectangle 73"/>
          <p:cNvSpPr>
            <a:spLocks noChangeArrowheads="1"/>
          </p:cNvSpPr>
          <p:nvPr/>
        </p:nvSpPr>
        <p:spPr bwMode="auto">
          <a:xfrm>
            <a:off x="4140200" y="2781300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281" name="Rectangle 89"/>
          <p:cNvSpPr>
            <a:spLocks noChangeArrowheads="1"/>
          </p:cNvSpPr>
          <p:nvPr/>
        </p:nvSpPr>
        <p:spPr bwMode="auto">
          <a:xfrm>
            <a:off x="3132138" y="27813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282" name="Rectangle 90"/>
          <p:cNvSpPr>
            <a:spLocks noChangeArrowheads="1"/>
          </p:cNvSpPr>
          <p:nvPr/>
        </p:nvSpPr>
        <p:spPr bwMode="auto">
          <a:xfrm>
            <a:off x="2627313" y="27813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08" name="Rectangle 216"/>
          <p:cNvSpPr>
            <a:spLocks noChangeArrowheads="1"/>
          </p:cNvSpPr>
          <p:nvPr/>
        </p:nvSpPr>
        <p:spPr bwMode="auto">
          <a:xfrm>
            <a:off x="5651500" y="2781300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09" name="Rectangle 217"/>
          <p:cNvSpPr>
            <a:spLocks noChangeArrowheads="1"/>
          </p:cNvSpPr>
          <p:nvPr/>
        </p:nvSpPr>
        <p:spPr bwMode="auto">
          <a:xfrm>
            <a:off x="5148263" y="2781300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11" name="Rectangle 219"/>
          <p:cNvSpPr>
            <a:spLocks noChangeArrowheads="1"/>
          </p:cNvSpPr>
          <p:nvPr/>
        </p:nvSpPr>
        <p:spPr bwMode="auto">
          <a:xfrm>
            <a:off x="3635375" y="2781300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280" name="Rectangle 88"/>
          <p:cNvSpPr>
            <a:spLocks noChangeArrowheads="1"/>
          </p:cNvSpPr>
          <p:nvPr/>
        </p:nvSpPr>
        <p:spPr bwMode="auto">
          <a:xfrm>
            <a:off x="6156325" y="2276475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12" name="Rectangle 220"/>
          <p:cNvSpPr>
            <a:spLocks noChangeArrowheads="1"/>
          </p:cNvSpPr>
          <p:nvPr/>
        </p:nvSpPr>
        <p:spPr bwMode="auto">
          <a:xfrm>
            <a:off x="4643438" y="2276475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263" name="Rectangle 71"/>
          <p:cNvSpPr>
            <a:spLocks noChangeArrowheads="1"/>
          </p:cNvSpPr>
          <p:nvPr/>
        </p:nvSpPr>
        <p:spPr bwMode="auto">
          <a:xfrm>
            <a:off x="4140200" y="2276475"/>
            <a:ext cx="504825" cy="503238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FF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136279" name="Rectangle 87"/>
          <p:cNvSpPr>
            <a:spLocks noChangeArrowheads="1"/>
          </p:cNvSpPr>
          <p:nvPr/>
        </p:nvSpPr>
        <p:spPr bwMode="auto">
          <a:xfrm>
            <a:off x="3132138" y="2276475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287" name="Rectangle 95"/>
          <p:cNvSpPr>
            <a:spLocks noChangeArrowheads="1"/>
          </p:cNvSpPr>
          <p:nvPr/>
        </p:nvSpPr>
        <p:spPr bwMode="auto">
          <a:xfrm>
            <a:off x="5148263" y="2276475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298" name="Rectangle 106"/>
          <p:cNvSpPr>
            <a:spLocks noChangeArrowheads="1"/>
          </p:cNvSpPr>
          <p:nvPr/>
        </p:nvSpPr>
        <p:spPr bwMode="auto">
          <a:xfrm>
            <a:off x="4140200" y="1771650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300" name="Rectangle 108"/>
          <p:cNvSpPr>
            <a:spLocks noChangeArrowheads="1"/>
          </p:cNvSpPr>
          <p:nvPr/>
        </p:nvSpPr>
        <p:spPr bwMode="auto">
          <a:xfrm flipH="1">
            <a:off x="5148263" y="2276475"/>
            <a:ext cx="503237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а</a:t>
            </a:r>
          </a:p>
        </p:txBody>
      </p:sp>
      <p:sp>
        <p:nvSpPr>
          <p:cNvPr id="136302" name="Rectangle 110"/>
          <p:cNvSpPr>
            <a:spLocks noChangeArrowheads="1"/>
          </p:cNvSpPr>
          <p:nvPr/>
        </p:nvSpPr>
        <p:spPr bwMode="auto">
          <a:xfrm>
            <a:off x="3635375" y="2276475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307" name="Rectangle 115"/>
          <p:cNvSpPr>
            <a:spLocks noChangeArrowheads="1"/>
          </p:cNvSpPr>
          <p:nvPr/>
        </p:nvSpPr>
        <p:spPr bwMode="auto">
          <a:xfrm>
            <a:off x="6156325" y="126841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308" name="Rectangle 116"/>
          <p:cNvSpPr>
            <a:spLocks noChangeArrowheads="1"/>
          </p:cNvSpPr>
          <p:nvPr/>
        </p:nvSpPr>
        <p:spPr bwMode="auto">
          <a:xfrm>
            <a:off x="5651500" y="126841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309" name="Rectangle 117"/>
          <p:cNvSpPr>
            <a:spLocks noChangeArrowheads="1"/>
          </p:cNvSpPr>
          <p:nvPr/>
        </p:nvSpPr>
        <p:spPr bwMode="auto">
          <a:xfrm>
            <a:off x="5148263" y="126841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310" name="Rectangle 118"/>
          <p:cNvSpPr>
            <a:spLocks noChangeArrowheads="1"/>
          </p:cNvSpPr>
          <p:nvPr/>
        </p:nvSpPr>
        <p:spPr bwMode="auto">
          <a:xfrm>
            <a:off x="4643438" y="126841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311" name="Rectangle 119"/>
          <p:cNvSpPr>
            <a:spLocks noChangeArrowheads="1"/>
          </p:cNvSpPr>
          <p:nvPr/>
        </p:nvSpPr>
        <p:spPr bwMode="auto">
          <a:xfrm>
            <a:off x="4140200" y="1268413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312" name="Rectangle 120"/>
          <p:cNvSpPr>
            <a:spLocks noChangeArrowheads="1"/>
          </p:cNvSpPr>
          <p:nvPr/>
        </p:nvSpPr>
        <p:spPr bwMode="auto">
          <a:xfrm>
            <a:off x="4140200" y="1771650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900" b="1">
                <a:solidFill>
                  <a:srgbClr val="FF0000"/>
                </a:solidFill>
                <a:effectLst/>
                <a:latin typeface="Times New Roman" pitchFamily="18" charset="0"/>
              </a:rPr>
              <a:t>я</a:t>
            </a:r>
          </a:p>
        </p:txBody>
      </p:sp>
      <p:sp>
        <p:nvSpPr>
          <p:cNvPr id="136313" name="Rectangle 121"/>
          <p:cNvSpPr>
            <a:spLocks noChangeArrowheads="1"/>
          </p:cNvSpPr>
          <p:nvPr/>
        </p:nvSpPr>
        <p:spPr bwMode="auto">
          <a:xfrm>
            <a:off x="4140200" y="4292600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0000"/>
                </a:solidFill>
                <a:effectLst/>
                <a:latin typeface="Times New Roman" pitchFamily="18" charset="0"/>
              </a:rPr>
              <a:t>а</a:t>
            </a:r>
          </a:p>
        </p:txBody>
      </p:sp>
      <p:sp>
        <p:nvSpPr>
          <p:cNvPr id="136314" name="Rectangle 122"/>
          <p:cNvSpPr>
            <a:spLocks noChangeArrowheads="1"/>
          </p:cNvSpPr>
          <p:nvPr/>
        </p:nvSpPr>
        <p:spPr bwMode="auto">
          <a:xfrm>
            <a:off x="4140200" y="1268413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0000"/>
                </a:solidFill>
                <a:effectLst/>
                <a:latin typeface="Times New Roman" pitchFamily="18" charset="0"/>
              </a:rPr>
              <a:t>п</a:t>
            </a:r>
          </a:p>
        </p:txBody>
      </p:sp>
      <p:sp>
        <p:nvSpPr>
          <p:cNvPr id="136316" name="Rectangle 124"/>
          <p:cNvSpPr>
            <a:spLocks noChangeArrowheads="1"/>
          </p:cNvSpPr>
          <p:nvPr/>
        </p:nvSpPr>
        <p:spPr bwMode="auto">
          <a:xfrm>
            <a:off x="4643438" y="126841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е</a:t>
            </a:r>
          </a:p>
        </p:txBody>
      </p:sp>
      <p:sp>
        <p:nvSpPr>
          <p:cNvPr id="136317" name="Rectangle 125"/>
          <p:cNvSpPr>
            <a:spLocks noChangeArrowheads="1"/>
          </p:cNvSpPr>
          <p:nvPr/>
        </p:nvSpPr>
        <p:spPr bwMode="auto">
          <a:xfrm>
            <a:off x="5148263" y="126841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н</a:t>
            </a:r>
          </a:p>
        </p:txBody>
      </p:sp>
      <p:sp>
        <p:nvSpPr>
          <p:cNvPr id="136318" name="Rectangle 126"/>
          <p:cNvSpPr>
            <a:spLocks noChangeArrowheads="1"/>
          </p:cNvSpPr>
          <p:nvPr/>
        </p:nvSpPr>
        <p:spPr bwMode="auto">
          <a:xfrm>
            <a:off x="5651500" y="126841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а</a:t>
            </a:r>
          </a:p>
        </p:txBody>
      </p:sp>
      <p:sp>
        <p:nvSpPr>
          <p:cNvPr id="136319" name="Rectangle 127"/>
          <p:cNvSpPr>
            <a:spLocks noChangeArrowheads="1"/>
          </p:cNvSpPr>
          <p:nvPr/>
        </p:nvSpPr>
        <p:spPr bwMode="auto">
          <a:xfrm>
            <a:off x="6156325" y="126841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л</a:t>
            </a:r>
          </a:p>
        </p:txBody>
      </p:sp>
      <p:sp>
        <p:nvSpPr>
          <p:cNvPr id="136327" name="Rectangle 135"/>
          <p:cNvSpPr>
            <a:spLocks noChangeArrowheads="1"/>
          </p:cNvSpPr>
          <p:nvPr/>
        </p:nvSpPr>
        <p:spPr bwMode="auto">
          <a:xfrm>
            <a:off x="3132138" y="2276475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т</a:t>
            </a:r>
          </a:p>
        </p:txBody>
      </p:sp>
      <p:sp>
        <p:nvSpPr>
          <p:cNvPr id="136328" name="Rectangle 136"/>
          <p:cNvSpPr>
            <a:spLocks noChangeArrowheads="1"/>
          </p:cNvSpPr>
          <p:nvPr/>
        </p:nvSpPr>
        <p:spPr bwMode="auto">
          <a:xfrm>
            <a:off x="5651500" y="2781300"/>
            <a:ext cx="57467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а</a:t>
            </a:r>
          </a:p>
        </p:txBody>
      </p:sp>
      <p:sp>
        <p:nvSpPr>
          <p:cNvPr id="136366" name="Rectangle 174"/>
          <p:cNvSpPr>
            <a:spLocks noChangeArrowheads="1"/>
          </p:cNvSpPr>
          <p:nvPr/>
        </p:nvSpPr>
        <p:spPr bwMode="auto">
          <a:xfrm>
            <a:off x="5148263" y="1773238"/>
            <a:ext cx="503237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367" name="Rectangle 175"/>
          <p:cNvSpPr>
            <a:spLocks noChangeArrowheads="1"/>
          </p:cNvSpPr>
          <p:nvPr/>
        </p:nvSpPr>
        <p:spPr bwMode="auto">
          <a:xfrm>
            <a:off x="3635375" y="177165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368" name="Rectangle 176"/>
          <p:cNvSpPr>
            <a:spLocks noChangeArrowheads="1"/>
          </p:cNvSpPr>
          <p:nvPr/>
        </p:nvSpPr>
        <p:spPr bwMode="auto">
          <a:xfrm>
            <a:off x="4643438" y="17732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375" name="Rectangle 183"/>
          <p:cNvSpPr>
            <a:spLocks noChangeArrowheads="1"/>
          </p:cNvSpPr>
          <p:nvPr/>
        </p:nvSpPr>
        <p:spPr bwMode="auto">
          <a:xfrm>
            <a:off x="3635375" y="17732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п</a:t>
            </a:r>
          </a:p>
        </p:txBody>
      </p:sp>
      <p:sp>
        <p:nvSpPr>
          <p:cNvPr id="136376" name="Rectangle 184"/>
          <p:cNvSpPr>
            <a:spLocks noChangeArrowheads="1"/>
          </p:cNvSpPr>
          <p:nvPr/>
        </p:nvSpPr>
        <p:spPr bwMode="auto">
          <a:xfrm>
            <a:off x="4643438" y="17732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т</a:t>
            </a:r>
          </a:p>
        </p:txBody>
      </p:sp>
      <p:sp>
        <p:nvSpPr>
          <p:cNvPr id="136380" name="Rectangle 188"/>
          <p:cNvSpPr>
            <a:spLocks noChangeArrowheads="1"/>
          </p:cNvSpPr>
          <p:nvPr/>
        </p:nvSpPr>
        <p:spPr bwMode="auto">
          <a:xfrm>
            <a:off x="5148263" y="17732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ь</a:t>
            </a:r>
          </a:p>
        </p:txBody>
      </p:sp>
      <p:sp>
        <p:nvSpPr>
          <p:cNvPr id="136390" name="Rectangle 198"/>
          <p:cNvSpPr>
            <a:spLocks noChangeArrowheads="1"/>
          </p:cNvSpPr>
          <p:nvPr/>
        </p:nvSpPr>
        <p:spPr bwMode="auto">
          <a:xfrm>
            <a:off x="5021263" y="75914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endParaRPr lang="ru-RU" sz="3600" b="1">
              <a:solidFill>
                <a:srgbClr val="0000CC"/>
              </a:solidFill>
              <a:effectLst/>
              <a:latin typeface="Comic Sans MS" pitchFamily="66" charset="0"/>
            </a:endParaRPr>
          </a:p>
        </p:txBody>
      </p:sp>
      <p:sp>
        <p:nvSpPr>
          <p:cNvPr id="136394" name="Rectangle 202"/>
          <p:cNvSpPr>
            <a:spLocks noChangeArrowheads="1"/>
          </p:cNvSpPr>
          <p:nvPr/>
        </p:nvSpPr>
        <p:spPr bwMode="auto">
          <a:xfrm>
            <a:off x="5651500" y="2276475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800" b="1">
              <a:effectLst/>
              <a:latin typeface="Times New Roman" pitchFamily="18" charset="0"/>
            </a:endParaRPr>
          </a:p>
        </p:txBody>
      </p:sp>
      <p:sp>
        <p:nvSpPr>
          <p:cNvPr id="136395" name="Rectangle 203"/>
          <p:cNvSpPr>
            <a:spLocks noChangeArrowheads="1"/>
          </p:cNvSpPr>
          <p:nvPr/>
        </p:nvSpPr>
        <p:spPr bwMode="auto">
          <a:xfrm>
            <a:off x="6156325" y="2276475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ь</a:t>
            </a:r>
          </a:p>
        </p:txBody>
      </p:sp>
      <p:sp>
        <p:nvSpPr>
          <p:cNvPr id="136413" name="Rectangle 221"/>
          <p:cNvSpPr>
            <a:spLocks noChangeArrowheads="1"/>
          </p:cNvSpPr>
          <p:nvPr/>
        </p:nvSpPr>
        <p:spPr bwMode="auto">
          <a:xfrm>
            <a:off x="5148263" y="27813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к</a:t>
            </a:r>
          </a:p>
        </p:txBody>
      </p:sp>
      <p:sp>
        <p:nvSpPr>
          <p:cNvPr id="136414" name="Rectangle 222"/>
          <p:cNvSpPr>
            <a:spLocks noChangeArrowheads="1"/>
          </p:cNvSpPr>
          <p:nvPr/>
        </p:nvSpPr>
        <p:spPr bwMode="auto">
          <a:xfrm>
            <a:off x="4643438" y="27813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й</a:t>
            </a:r>
          </a:p>
        </p:txBody>
      </p:sp>
      <p:sp>
        <p:nvSpPr>
          <p:cNvPr id="136415" name="Rectangle 223"/>
          <p:cNvSpPr>
            <a:spLocks noChangeArrowheads="1"/>
          </p:cNvSpPr>
          <p:nvPr/>
        </p:nvSpPr>
        <p:spPr bwMode="auto">
          <a:xfrm>
            <a:off x="3635375" y="27813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н</a:t>
            </a:r>
          </a:p>
        </p:txBody>
      </p:sp>
      <p:sp>
        <p:nvSpPr>
          <p:cNvPr id="136416" name="Rectangle 224"/>
          <p:cNvSpPr>
            <a:spLocks noChangeArrowheads="1"/>
          </p:cNvSpPr>
          <p:nvPr/>
        </p:nvSpPr>
        <p:spPr bwMode="auto">
          <a:xfrm>
            <a:off x="3635375" y="2276475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е</a:t>
            </a:r>
          </a:p>
        </p:txBody>
      </p:sp>
      <p:sp>
        <p:nvSpPr>
          <p:cNvPr id="136417" name="Rectangle 225"/>
          <p:cNvSpPr>
            <a:spLocks noChangeArrowheads="1"/>
          </p:cNvSpPr>
          <p:nvPr/>
        </p:nvSpPr>
        <p:spPr bwMode="auto">
          <a:xfrm>
            <a:off x="3132138" y="27813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и</a:t>
            </a:r>
          </a:p>
        </p:txBody>
      </p:sp>
      <p:sp>
        <p:nvSpPr>
          <p:cNvPr id="136418" name="Rectangle 226"/>
          <p:cNvSpPr>
            <a:spLocks noChangeArrowheads="1"/>
          </p:cNvSpPr>
          <p:nvPr/>
        </p:nvSpPr>
        <p:spPr bwMode="auto">
          <a:xfrm>
            <a:off x="2627313" y="27813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л</a:t>
            </a:r>
          </a:p>
        </p:txBody>
      </p:sp>
      <p:sp>
        <p:nvSpPr>
          <p:cNvPr id="136419" name="Rectangle 227"/>
          <p:cNvSpPr>
            <a:spLocks noChangeArrowheads="1"/>
          </p:cNvSpPr>
          <p:nvPr/>
        </p:nvSpPr>
        <p:spPr bwMode="auto">
          <a:xfrm>
            <a:off x="4140200" y="3789363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0000"/>
                </a:solidFill>
                <a:effectLst/>
                <a:latin typeface="Times New Roman" pitchFamily="18" charset="0"/>
              </a:rPr>
              <a:t>к</a:t>
            </a:r>
          </a:p>
        </p:txBody>
      </p:sp>
      <p:sp>
        <p:nvSpPr>
          <p:cNvPr id="136420" name="Rectangle 228"/>
          <p:cNvSpPr>
            <a:spLocks noChangeArrowheads="1"/>
          </p:cNvSpPr>
          <p:nvPr/>
        </p:nvSpPr>
        <p:spPr bwMode="auto">
          <a:xfrm>
            <a:off x="4140200" y="3284538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0000"/>
                </a:solidFill>
                <a:effectLst/>
                <a:latin typeface="Times New Roman" pitchFamily="18" charset="0"/>
              </a:rPr>
              <a:t>р</a:t>
            </a:r>
          </a:p>
        </p:txBody>
      </p:sp>
      <p:sp>
        <p:nvSpPr>
          <p:cNvPr id="136421" name="Rectangle 229"/>
          <p:cNvSpPr>
            <a:spLocks noChangeArrowheads="1"/>
          </p:cNvSpPr>
          <p:nvPr/>
        </p:nvSpPr>
        <p:spPr bwMode="auto">
          <a:xfrm>
            <a:off x="4140200" y="2781300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0000"/>
                </a:solidFill>
                <a:effectLst/>
                <a:latin typeface="Times New Roman" pitchFamily="18" charset="0"/>
              </a:rPr>
              <a:t>е</a:t>
            </a:r>
          </a:p>
        </p:txBody>
      </p:sp>
      <p:sp>
        <p:nvSpPr>
          <p:cNvPr id="136422" name="Rectangle 230"/>
          <p:cNvSpPr>
            <a:spLocks noChangeArrowheads="1"/>
          </p:cNvSpPr>
          <p:nvPr/>
        </p:nvSpPr>
        <p:spPr bwMode="auto">
          <a:xfrm>
            <a:off x="4140200" y="2276475"/>
            <a:ext cx="504825" cy="504825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FF0000"/>
                </a:solidFill>
                <a:effectLst/>
                <a:latin typeface="Times New Roman" pitchFamily="18" charset="0"/>
              </a:rPr>
              <a:t>т</a:t>
            </a:r>
          </a:p>
        </p:txBody>
      </p:sp>
      <p:sp>
        <p:nvSpPr>
          <p:cNvPr id="136301" name="Rectangle 109"/>
          <p:cNvSpPr>
            <a:spLocks noChangeArrowheads="1"/>
          </p:cNvSpPr>
          <p:nvPr/>
        </p:nvSpPr>
        <p:spPr bwMode="auto">
          <a:xfrm>
            <a:off x="5651500" y="2276475"/>
            <a:ext cx="504825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д</a:t>
            </a:r>
          </a:p>
        </p:txBody>
      </p:sp>
      <p:sp>
        <p:nvSpPr>
          <p:cNvPr id="136351" name="Rectangle 159"/>
          <p:cNvSpPr>
            <a:spLocks noChangeArrowheads="1"/>
          </p:cNvSpPr>
          <p:nvPr/>
        </p:nvSpPr>
        <p:spPr bwMode="auto">
          <a:xfrm>
            <a:off x="4643438" y="2276475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р</a:t>
            </a:r>
          </a:p>
        </p:txBody>
      </p:sp>
      <p:sp>
        <p:nvSpPr>
          <p:cNvPr id="136423" name="Rectangle 231"/>
          <p:cNvSpPr>
            <a:spLocks noChangeArrowheads="1"/>
          </p:cNvSpPr>
          <p:nvPr/>
        </p:nvSpPr>
        <p:spPr bwMode="auto">
          <a:xfrm>
            <a:off x="6732588" y="32845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а</a:t>
            </a:r>
          </a:p>
        </p:txBody>
      </p:sp>
      <p:sp>
        <p:nvSpPr>
          <p:cNvPr id="136424" name="Rectangle 232"/>
          <p:cNvSpPr>
            <a:spLocks noChangeArrowheads="1"/>
          </p:cNvSpPr>
          <p:nvPr/>
        </p:nvSpPr>
        <p:spPr bwMode="auto">
          <a:xfrm>
            <a:off x="6227763" y="32845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н</a:t>
            </a:r>
          </a:p>
        </p:txBody>
      </p:sp>
      <p:sp>
        <p:nvSpPr>
          <p:cNvPr id="136425" name="Rectangle 233"/>
          <p:cNvSpPr>
            <a:spLocks noChangeArrowheads="1"/>
          </p:cNvSpPr>
          <p:nvPr/>
        </p:nvSpPr>
        <p:spPr bwMode="auto">
          <a:xfrm>
            <a:off x="5651500" y="3284538"/>
            <a:ext cx="577850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е</a:t>
            </a:r>
          </a:p>
        </p:txBody>
      </p:sp>
      <p:sp>
        <p:nvSpPr>
          <p:cNvPr id="136426" name="Rectangle 234"/>
          <p:cNvSpPr>
            <a:spLocks noChangeArrowheads="1"/>
          </p:cNvSpPr>
          <p:nvPr/>
        </p:nvSpPr>
        <p:spPr bwMode="auto">
          <a:xfrm>
            <a:off x="5148263" y="32845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м</a:t>
            </a:r>
          </a:p>
        </p:txBody>
      </p:sp>
      <p:sp>
        <p:nvSpPr>
          <p:cNvPr id="136427" name="Rectangle 235"/>
          <p:cNvSpPr>
            <a:spLocks noChangeArrowheads="1"/>
          </p:cNvSpPr>
          <p:nvPr/>
        </p:nvSpPr>
        <p:spPr bwMode="auto">
          <a:xfrm>
            <a:off x="4643438" y="32845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е</a:t>
            </a:r>
          </a:p>
        </p:txBody>
      </p:sp>
      <p:sp>
        <p:nvSpPr>
          <p:cNvPr id="136428" name="Rectangle 236"/>
          <p:cNvSpPr>
            <a:spLocks noChangeArrowheads="1"/>
          </p:cNvSpPr>
          <p:nvPr/>
        </p:nvSpPr>
        <p:spPr bwMode="auto">
          <a:xfrm>
            <a:off x="3635375" y="32845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е</a:t>
            </a:r>
          </a:p>
        </p:txBody>
      </p:sp>
      <p:sp>
        <p:nvSpPr>
          <p:cNvPr id="136429" name="Rectangle 237"/>
          <p:cNvSpPr>
            <a:spLocks noChangeArrowheads="1"/>
          </p:cNvSpPr>
          <p:nvPr/>
        </p:nvSpPr>
        <p:spPr bwMode="auto">
          <a:xfrm>
            <a:off x="3059113" y="3284538"/>
            <a:ext cx="577850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п</a:t>
            </a:r>
          </a:p>
        </p:txBody>
      </p:sp>
      <p:sp>
        <p:nvSpPr>
          <p:cNvPr id="136438" name="Rectangle 246"/>
          <p:cNvSpPr>
            <a:spLocks noChangeArrowheads="1"/>
          </p:cNvSpPr>
          <p:nvPr/>
        </p:nvSpPr>
        <p:spPr bwMode="auto">
          <a:xfrm>
            <a:off x="3132138" y="42926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д</a:t>
            </a:r>
          </a:p>
        </p:txBody>
      </p:sp>
      <p:sp>
        <p:nvSpPr>
          <p:cNvPr id="136439" name="Rectangle 247"/>
          <p:cNvSpPr>
            <a:spLocks noChangeArrowheads="1"/>
          </p:cNvSpPr>
          <p:nvPr/>
        </p:nvSpPr>
        <p:spPr bwMode="auto">
          <a:xfrm>
            <a:off x="3563938" y="42926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в</a:t>
            </a:r>
          </a:p>
        </p:txBody>
      </p:sp>
      <p:sp>
        <p:nvSpPr>
          <p:cNvPr id="136440" name="Rectangle 248"/>
          <p:cNvSpPr>
            <a:spLocks noChangeArrowheads="1"/>
          </p:cNvSpPr>
          <p:nvPr/>
        </p:nvSpPr>
        <p:spPr bwMode="auto">
          <a:xfrm>
            <a:off x="3635375" y="378936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и</a:t>
            </a:r>
          </a:p>
        </p:txBody>
      </p:sp>
      <p:sp>
        <p:nvSpPr>
          <p:cNvPr id="136441" name="Rectangle 249"/>
          <p:cNvSpPr>
            <a:spLocks noChangeArrowheads="1"/>
          </p:cNvSpPr>
          <p:nvPr/>
        </p:nvSpPr>
        <p:spPr bwMode="auto">
          <a:xfrm>
            <a:off x="3059113" y="3789363"/>
            <a:ext cx="577850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н</a:t>
            </a:r>
          </a:p>
        </p:txBody>
      </p:sp>
      <p:sp>
        <p:nvSpPr>
          <p:cNvPr id="136442" name="Rectangle 250"/>
          <p:cNvSpPr>
            <a:spLocks noChangeArrowheads="1"/>
          </p:cNvSpPr>
          <p:nvPr/>
        </p:nvSpPr>
        <p:spPr bwMode="auto">
          <a:xfrm>
            <a:off x="2555875" y="378936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е</a:t>
            </a:r>
          </a:p>
        </p:txBody>
      </p:sp>
      <p:sp>
        <p:nvSpPr>
          <p:cNvPr id="136443" name="Rectangle 251"/>
          <p:cNvSpPr>
            <a:spLocks noChangeArrowheads="1"/>
          </p:cNvSpPr>
          <p:nvPr/>
        </p:nvSpPr>
        <p:spPr bwMode="auto">
          <a:xfrm>
            <a:off x="2051050" y="378936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ч</a:t>
            </a:r>
          </a:p>
        </p:txBody>
      </p:sp>
      <p:sp>
        <p:nvSpPr>
          <p:cNvPr id="136444" name="Rectangle 252"/>
          <p:cNvSpPr>
            <a:spLocks noChangeArrowheads="1"/>
          </p:cNvSpPr>
          <p:nvPr/>
        </p:nvSpPr>
        <p:spPr bwMode="auto">
          <a:xfrm>
            <a:off x="1547813" y="378936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effectLst/>
                <a:latin typeface="Times New Roman" pitchFamily="18" charset="0"/>
              </a:rPr>
              <a:t>у</a:t>
            </a:r>
          </a:p>
        </p:txBody>
      </p:sp>
      <p:sp>
        <p:nvSpPr>
          <p:cNvPr id="136384" name="Rectangle 192"/>
          <p:cNvSpPr>
            <a:spLocks noChangeArrowheads="1"/>
          </p:cNvSpPr>
          <p:nvPr/>
        </p:nvSpPr>
        <p:spPr bwMode="auto">
          <a:xfrm>
            <a:off x="2555875" y="4941888"/>
            <a:ext cx="43291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800" b="1">
                <a:solidFill>
                  <a:srgbClr val="9933FF"/>
                </a:solidFill>
                <a:effectLst/>
                <a:latin typeface="Comic Sans MS" pitchFamily="66" charset="0"/>
              </a:rPr>
              <a:t>Чтобы ручками писать,</a:t>
            </a:r>
          </a:p>
          <a:p>
            <a:r>
              <a:rPr lang="ru-RU" sz="2800" b="1">
                <a:solidFill>
                  <a:srgbClr val="9933FF"/>
                </a:solidFill>
                <a:effectLst/>
                <a:latin typeface="Comic Sans MS" pitchFamily="66" charset="0"/>
              </a:rPr>
              <a:t>Приготовим мы …</a:t>
            </a:r>
          </a:p>
        </p:txBody>
      </p:sp>
      <p:sp>
        <p:nvSpPr>
          <p:cNvPr id="136387" name="Rectangle 195"/>
          <p:cNvSpPr>
            <a:spLocks noChangeArrowheads="1"/>
          </p:cNvSpPr>
          <p:nvPr/>
        </p:nvSpPr>
        <p:spPr bwMode="auto">
          <a:xfrm>
            <a:off x="1692275" y="4941888"/>
            <a:ext cx="60483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sz="2400" b="1">
                <a:solidFill>
                  <a:schemeClr val="accent2"/>
                </a:solidFill>
                <a:effectLst/>
                <a:latin typeface="Comic Sans MS" pitchFamily="66" charset="0"/>
              </a:rPr>
              <a:t>Кто шагает с сумкой книг?</a:t>
            </a:r>
          </a:p>
          <a:p>
            <a:pPr algn="ctr">
              <a:tabLst>
                <a:tab pos="457200" algn="l"/>
              </a:tabLst>
            </a:pPr>
            <a:r>
              <a:rPr lang="ru-RU" sz="2400" b="1">
                <a:solidFill>
                  <a:schemeClr val="accent2"/>
                </a:solidFill>
                <a:effectLst/>
                <a:latin typeface="Comic Sans MS" pitchFamily="66" charset="0"/>
              </a:rPr>
              <a:t>Ну, конечно, …</a:t>
            </a:r>
          </a:p>
        </p:txBody>
      </p:sp>
      <p:sp>
        <p:nvSpPr>
          <p:cNvPr id="136445" name="Rectangle 253"/>
          <p:cNvSpPr>
            <a:spLocks noChangeArrowheads="1"/>
          </p:cNvSpPr>
          <p:nvPr/>
        </p:nvSpPr>
        <p:spPr bwMode="auto">
          <a:xfrm>
            <a:off x="2124075" y="4941888"/>
            <a:ext cx="53276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sz="2400" b="1">
                <a:solidFill>
                  <a:srgbClr val="6600CC"/>
                </a:solidFill>
                <a:effectLst/>
                <a:latin typeface="Comic Sans MS" pitchFamily="66" charset="0"/>
              </a:rPr>
              <a:t> Если выучишь едва,</a:t>
            </a:r>
          </a:p>
          <a:p>
            <a:pPr algn="ctr">
              <a:tabLst>
                <a:tab pos="457200" algn="l"/>
              </a:tabLst>
            </a:pPr>
            <a:r>
              <a:rPr lang="ru-RU" sz="2400" b="1">
                <a:solidFill>
                  <a:srgbClr val="6600CC"/>
                </a:solidFill>
                <a:effectLst/>
                <a:latin typeface="Comic Sans MS" pitchFamily="66" charset="0"/>
              </a:rPr>
              <a:t>То получишь в школе …</a:t>
            </a:r>
            <a:endParaRPr lang="ru-RU" sz="2400">
              <a:effectLst/>
              <a:latin typeface="Times New Roman" pitchFamily="18" charset="0"/>
            </a:endParaRPr>
          </a:p>
        </p:txBody>
      </p:sp>
      <p:sp>
        <p:nvSpPr>
          <p:cNvPr id="136389" name="Rectangle 197"/>
          <p:cNvSpPr>
            <a:spLocks noChangeArrowheads="1"/>
          </p:cNvSpPr>
          <p:nvPr/>
        </p:nvSpPr>
        <p:spPr bwMode="auto">
          <a:xfrm>
            <a:off x="2195513" y="5013325"/>
            <a:ext cx="47577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400" b="1" i="1">
                <a:solidFill>
                  <a:schemeClr val="accent2"/>
                </a:solidFill>
                <a:effectLst/>
                <a:latin typeface="Comic Sans MS" pitchFamily="66" charset="0"/>
              </a:rPr>
              <a:t>Прочертить по мне сумей-ка!</a:t>
            </a:r>
          </a:p>
          <a:p>
            <a:pPr algn="ctr"/>
            <a:r>
              <a:rPr lang="ru-RU" sz="2400" b="1" i="1">
                <a:solidFill>
                  <a:schemeClr val="accent2"/>
                </a:solidFill>
                <a:effectLst/>
                <a:latin typeface="Comic Sans MS" pitchFamily="66" charset="0"/>
              </a:rPr>
              <a:t>Называюсь я …</a:t>
            </a:r>
          </a:p>
        </p:txBody>
      </p:sp>
      <p:sp>
        <p:nvSpPr>
          <p:cNvPr id="136388" name="Rectangle 196"/>
          <p:cNvSpPr>
            <a:spLocks noChangeArrowheads="1"/>
          </p:cNvSpPr>
          <p:nvPr/>
        </p:nvSpPr>
        <p:spPr bwMode="auto">
          <a:xfrm>
            <a:off x="2771775" y="4868863"/>
            <a:ext cx="42433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800" b="1">
                <a:solidFill>
                  <a:srgbClr val="0000CC"/>
                </a:solidFill>
                <a:effectLst/>
                <a:latin typeface="Comic Sans MS" pitchFamily="66" charset="0"/>
              </a:rPr>
              <a:t>Веселятся Коля, Лена.</a:t>
            </a:r>
          </a:p>
          <a:p>
            <a:r>
              <a:rPr lang="ru-RU" sz="2800" b="1">
                <a:solidFill>
                  <a:srgbClr val="0000CC"/>
                </a:solidFill>
                <a:effectLst/>
                <a:latin typeface="Comic Sans MS" pitchFamily="66" charset="0"/>
              </a:rPr>
              <a:t>Наступила …</a:t>
            </a:r>
          </a:p>
        </p:txBody>
      </p:sp>
      <p:sp>
        <p:nvSpPr>
          <p:cNvPr id="136386" name="Rectangle 194"/>
          <p:cNvSpPr>
            <a:spLocks noChangeArrowheads="1"/>
          </p:cNvSpPr>
          <p:nvPr/>
        </p:nvSpPr>
        <p:spPr bwMode="auto">
          <a:xfrm>
            <a:off x="2627313" y="4941888"/>
            <a:ext cx="45751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 b="1">
                <a:solidFill>
                  <a:srgbClr val="0000CC"/>
                </a:solidFill>
                <a:effectLst/>
                <a:latin typeface="Comic Sans MS" pitchFamily="66" charset="0"/>
              </a:rPr>
              <a:t>Кто с парты ручку не убрал,</a:t>
            </a:r>
          </a:p>
          <a:p>
            <a:r>
              <a:rPr lang="ru-RU" sz="2400" b="1">
                <a:solidFill>
                  <a:srgbClr val="0000CC"/>
                </a:solidFill>
                <a:effectLst/>
                <a:latin typeface="Comic Sans MS" pitchFamily="66" charset="0"/>
              </a:rPr>
              <a:t>Тот забыл, что есть …</a:t>
            </a:r>
          </a:p>
        </p:txBody>
      </p:sp>
      <p:sp>
        <p:nvSpPr>
          <p:cNvPr id="136385" name="Rectangle 193"/>
          <p:cNvSpPr>
            <a:spLocks noChangeArrowheads="1"/>
          </p:cNvSpPr>
          <p:nvPr/>
        </p:nvSpPr>
        <p:spPr bwMode="auto">
          <a:xfrm>
            <a:off x="2843213" y="4941888"/>
            <a:ext cx="42751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 b="1">
                <a:solidFill>
                  <a:srgbClr val="0000CC"/>
                </a:solidFill>
                <a:effectLst/>
                <a:latin typeface="Comic Sans MS" pitchFamily="66" charset="0"/>
              </a:rPr>
              <a:t>Если всё ты будешь знать,</a:t>
            </a:r>
          </a:p>
          <a:p>
            <a:r>
              <a:rPr lang="ru-RU" sz="2400" b="1">
                <a:solidFill>
                  <a:srgbClr val="0000CC"/>
                </a:solidFill>
                <a:effectLst/>
                <a:latin typeface="Comic Sans MS" pitchFamily="66" charset="0"/>
              </a:rPr>
              <a:t>То получишь в школе …</a:t>
            </a:r>
          </a:p>
        </p:txBody>
      </p:sp>
      <p:sp>
        <p:nvSpPr>
          <p:cNvPr id="136447" name="Text Box 255"/>
          <p:cNvSpPr txBox="1">
            <a:spLocks noChangeArrowheads="1"/>
          </p:cNvSpPr>
          <p:nvPr/>
        </p:nvSpPr>
        <p:spPr bwMode="auto">
          <a:xfrm>
            <a:off x="5580063" y="908050"/>
            <a:ext cx="4211637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5000" b="1" i="1">
                <a:solidFill>
                  <a:srgbClr val="FF0000"/>
                </a:solidFill>
                <a:effectLst/>
              </a:rPr>
              <a:t>5</a:t>
            </a:r>
          </a:p>
        </p:txBody>
      </p:sp>
      <p:sp>
        <p:nvSpPr>
          <p:cNvPr id="136449" name="AutoShape 257"/>
          <p:cNvSpPr>
            <a:spLocks noChangeArrowheads="1"/>
          </p:cNvSpPr>
          <p:nvPr/>
        </p:nvSpPr>
        <p:spPr bwMode="auto">
          <a:xfrm>
            <a:off x="0" y="2420938"/>
            <a:ext cx="1223963" cy="1079500"/>
          </a:xfrm>
          <a:prstGeom prst="star5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50" name="AutoShape 258"/>
          <p:cNvSpPr>
            <a:spLocks noChangeArrowheads="1"/>
          </p:cNvSpPr>
          <p:nvPr/>
        </p:nvSpPr>
        <p:spPr bwMode="auto">
          <a:xfrm>
            <a:off x="0" y="3500438"/>
            <a:ext cx="1223963" cy="1079500"/>
          </a:xfrm>
          <a:prstGeom prst="star5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51" name="AutoShape 259"/>
          <p:cNvSpPr>
            <a:spLocks noChangeArrowheads="1"/>
          </p:cNvSpPr>
          <p:nvPr/>
        </p:nvSpPr>
        <p:spPr bwMode="auto">
          <a:xfrm>
            <a:off x="611188" y="4437063"/>
            <a:ext cx="1223962" cy="1079500"/>
          </a:xfrm>
          <a:prstGeom prst="star5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52" name="AutoShape 260"/>
          <p:cNvSpPr>
            <a:spLocks noChangeArrowheads="1"/>
          </p:cNvSpPr>
          <p:nvPr/>
        </p:nvSpPr>
        <p:spPr bwMode="auto">
          <a:xfrm>
            <a:off x="0" y="1341438"/>
            <a:ext cx="1223963" cy="1079500"/>
          </a:xfrm>
          <a:prstGeom prst="star5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53" name="AutoShape 261"/>
          <p:cNvSpPr>
            <a:spLocks noChangeArrowheads="1"/>
          </p:cNvSpPr>
          <p:nvPr/>
        </p:nvSpPr>
        <p:spPr bwMode="auto">
          <a:xfrm>
            <a:off x="1042988" y="765175"/>
            <a:ext cx="1223962" cy="1079500"/>
          </a:xfrm>
          <a:prstGeom prst="star5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54" name="AutoShape 262"/>
          <p:cNvSpPr>
            <a:spLocks noChangeArrowheads="1"/>
          </p:cNvSpPr>
          <p:nvPr/>
        </p:nvSpPr>
        <p:spPr bwMode="auto">
          <a:xfrm>
            <a:off x="2268538" y="188913"/>
            <a:ext cx="1223962" cy="1079500"/>
          </a:xfrm>
          <a:prstGeom prst="star5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55" name="AutoShape 263"/>
          <p:cNvSpPr>
            <a:spLocks noChangeArrowheads="1"/>
          </p:cNvSpPr>
          <p:nvPr/>
        </p:nvSpPr>
        <p:spPr bwMode="auto">
          <a:xfrm>
            <a:off x="3492500" y="0"/>
            <a:ext cx="1223963" cy="1079500"/>
          </a:xfrm>
          <a:prstGeom prst="star5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456" name="AutoShape 264"/>
          <p:cNvSpPr>
            <a:spLocks noChangeArrowheads="1"/>
          </p:cNvSpPr>
          <p:nvPr/>
        </p:nvSpPr>
        <p:spPr bwMode="auto">
          <a:xfrm>
            <a:off x="611188" y="4365625"/>
            <a:ext cx="1258887" cy="12239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о</a:t>
            </a:r>
          </a:p>
        </p:txBody>
      </p:sp>
      <p:sp>
        <p:nvSpPr>
          <p:cNvPr id="136457" name="AutoShape 265"/>
          <p:cNvSpPr>
            <a:spLocks noChangeArrowheads="1"/>
          </p:cNvSpPr>
          <p:nvPr/>
        </p:nvSpPr>
        <p:spPr bwMode="auto">
          <a:xfrm>
            <a:off x="0" y="3429000"/>
            <a:ext cx="1258888" cy="12239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н</a:t>
            </a:r>
          </a:p>
        </p:txBody>
      </p:sp>
      <p:sp>
        <p:nvSpPr>
          <p:cNvPr id="136458" name="AutoShape 266"/>
          <p:cNvSpPr>
            <a:spLocks noChangeArrowheads="1"/>
          </p:cNvSpPr>
          <p:nvPr/>
        </p:nvSpPr>
        <p:spPr bwMode="auto">
          <a:xfrm>
            <a:off x="0" y="2349500"/>
            <a:ext cx="1258888" cy="12239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ч</a:t>
            </a:r>
          </a:p>
        </p:txBody>
      </p:sp>
      <p:sp>
        <p:nvSpPr>
          <p:cNvPr id="136459" name="AutoShape 267"/>
          <p:cNvSpPr>
            <a:spLocks noChangeArrowheads="1"/>
          </p:cNvSpPr>
          <p:nvPr/>
        </p:nvSpPr>
        <p:spPr bwMode="auto">
          <a:xfrm>
            <a:off x="0" y="1268413"/>
            <a:ext cx="1258888" cy="1223962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и</a:t>
            </a:r>
          </a:p>
        </p:txBody>
      </p:sp>
      <p:sp>
        <p:nvSpPr>
          <p:cNvPr id="136460" name="AutoShape 268"/>
          <p:cNvSpPr>
            <a:spLocks noChangeArrowheads="1"/>
          </p:cNvSpPr>
          <p:nvPr/>
        </p:nvSpPr>
        <p:spPr bwMode="auto">
          <a:xfrm>
            <a:off x="971550" y="692150"/>
            <a:ext cx="1439863" cy="12239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л</a:t>
            </a:r>
          </a:p>
        </p:txBody>
      </p:sp>
      <p:sp>
        <p:nvSpPr>
          <p:cNvPr id="136461" name="AutoShape 269"/>
          <p:cNvSpPr>
            <a:spLocks noChangeArrowheads="1"/>
          </p:cNvSpPr>
          <p:nvPr/>
        </p:nvSpPr>
        <p:spPr bwMode="auto">
          <a:xfrm>
            <a:off x="2195513" y="188913"/>
            <a:ext cx="1368425" cy="1150937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т</a:t>
            </a:r>
          </a:p>
        </p:txBody>
      </p:sp>
      <p:sp>
        <p:nvSpPr>
          <p:cNvPr id="136462" name="AutoShape 270"/>
          <p:cNvSpPr>
            <a:spLocks noChangeArrowheads="1"/>
          </p:cNvSpPr>
          <p:nvPr/>
        </p:nvSpPr>
        <p:spPr bwMode="auto">
          <a:xfrm>
            <a:off x="3492500" y="0"/>
            <a:ext cx="1223963" cy="105251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о</a:t>
            </a:r>
          </a:p>
        </p:txBody>
      </p:sp>
      <p:pic>
        <p:nvPicPr>
          <p:cNvPr id="136464" name="Picture 272" descr="j0432529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6069013"/>
            <a:ext cx="1368425" cy="788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6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6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6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363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363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363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363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363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363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363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363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363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363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363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363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"/>
                            </p:stCondLst>
                            <p:childTnLst>
                              <p:par>
                                <p:cTn id="4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3000" fill="hold"/>
                                        <p:tgtEl>
                                          <p:spTgt spid="1364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3" dur="3000" fill="hold"/>
                                        <p:tgtEl>
                                          <p:spTgt spid="1364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4" dur="3000" fill="hold"/>
                                        <p:tgtEl>
                                          <p:spTgt spid="1364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3000" fill="hold"/>
                                        <p:tgtEl>
                                          <p:spTgt spid="1364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6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6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6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400"/>
                            </p:stCondLst>
                            <p:childTnLst>
                              <p:par>
                                <p:cTn id="5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3000"/>
                                        <p:tgtEl>
                                          <p:spTgt spid="13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4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0" fill="hold"/>
                                        <p:tgtEl>
                                          <p:spTgt spid="13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0" fill="hold"/>
                                        <p:tgtEl>
                                          <p:spTgt spid="13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1363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1363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1363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"/>
                            </p:stCondLst>
                            <p:childTnLst>
                              <p:par>
                                <p:cTn id="6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1363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1363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1363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60"/>
                            </p:stCondLst>
                            <p:childTnLst>
                              <p:par>
                                <p:cTn id="7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363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363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363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0"/>
                            </p:stCondLst>
                            <p:childTnLst>
                              <p:par>
                                <p:cTn id="8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1363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1363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1363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20"/>
                            </p:stCondLst>
                            <p:childTnLst>
                              <p:par>
                                <p:cTn id="87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3000" fill="hold"/>
                                        <p:tgtEl>
                                          <p:spTgt spid="1364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9" dur="3000" fill="hold"/>
                                        <p:tgtEl>
                                          <p:spTgt spid="1364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0" dur="3000" fill="hold"/>
                                        <p:tgtEl>
                                          <p:spTgt spid="1364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3000" fill="hold"/>
                                        <p:tgtEl>
                                          <p:spTgt spid="1364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2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36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36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36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320"/>
                            </p:stCondLst>
                            <p:childTnLst>
                              <p:par>
                                <p:cTn id="9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3000"/>
                                        <p:tgtEl>
                                          <p:spTgt spid="136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320"/>
                            </p:stCondLst>
                            <p:childTnLst>
                              <p:par>
                                <p:cTn id="10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0" fill="hold"/>
                                        <p:tgtEl>
                                          <p:spTgt spid="136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0" fill="hold"/>
                                        <p:tgtEl>
                                          <p:spTgt spid="136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1" dur="80"/>
                                        <p:tgtEl>
                                          <p:spTgt spid="1363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2" dur="80"/>
                                        <p:tgtEl>
                                          <p:spTgt spid="1363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80"/>
                                        <p:tgtEl>
                                          <p:spTgt spid="1363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0"/>
                            </p:stCondLst>
                            <p:childTnLst>
                              <p:par>
                                <p:cTn id="1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7" dur="80"/>
                                        <p:tgtEl>
                                          <p:spTgt spid="1364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8" dur="80"/>
                                        <p:tgtEl>
                                          <p:spTgt spid="136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80"/>
                                        <p:tgtEl>
                                          <p:spTgt spid="136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60"/>
                            </p:stCondLst>
                            <p:childTnLst>
                              <p:par>
                                <p:cTn id="1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80"/>
                                        <p:tgtEl>
                                          <p:spTgt spid="1364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80"/>
                                        <p:tgtEl>
                                          <p:spTgt spid="1364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80"/>
                                        <p:tgtEl>
                                          <p:spTgt spid="1364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40"/>
                            </p:stCondLst>
                            <p:childTnLst>
                              <p:par>
                                <p:cTn id="1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9" dur="80"/>
                                        <p:tgtEl>
                                          <p:spTgt spid="1363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0" dur="80"/>
                                        <p:tgtEl>
                                          <p:spTgt spid="1363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80"/>
                                        <p:tgtEl>
                                          <p:spTgt spid="1363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"/>
                            </p:stCondLst>
                            <p:childTnLst>
                              <p:par>
                                <p:cTn id="1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5" dur="80"/>
                                        <p:tgtEl>
                                          <p:spTgt spid="136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6" dur="80"/>
                                        <p:tgtEl>
                                          <p:spTgt spid="1363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80"/>
                                        <p:tgtEl>
                                          <p:spTgt spid="1363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00"/>
                            </p:stCondLst>
                            <p:childTnLst>
                              <p:par>
                                <p:cTn id="1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1" dur="80"/>
                                        <p:tgtEl>
                                          <p:spTgt spid="1363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2" dur="80"/>
                                        <p:tgtEl>
                                          <p:spTgt spid="1363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80"/>
                                        <p:tgtEl>
                                          <p:spTgt spid="1363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80"/>
                            </p:stCondLst>
                            <p:childTnLst>
                              <p:par>
                                <p:cTn id="14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7" dur="80"/>
                                        <p:tgtEl>
                                          <p:spTgt spid="1363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8" dur="80"/>
                                        <p:tgtEl>
                                          <p:spTgt spid="1363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80"/>
                                        <p:tgtEl>
                                          <p:spTgt spid="1363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60"/>
                            </p:stCondLst>
                            <p:childTnLst>
                              <p:par>
                                <p:cTn id="15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2" dur="3000" fill="hold"/>
                                        <p:tgtEl>
                                          <p:spTgt spid="1364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3" dur="3000" fill="hold"/>
                                        <p:tgtEl>
                                          <p:spTgt spid="1364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4" dur="3000" fill="hold"/>
                                        <p:tgtEl>
                                          <p:spTgt spid="1364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3000" fill="hold"/>
                                        <p:tgtEl>
                                          <p:spTgt spid="1364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560"/>
                            </p:stCondLst>
                            <p:childTnLst>
                              <p:par>
                                <p:cTn id="1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136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136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136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560"/>
                            </p:stCondLst>
                            <p:childTnLst>
                              <p:par>
                                <p:cTn id="163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4" dur="500"/>
                                        <p:tgtEl>
                                          <p:spTgt spid="136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060"/>
                            </p:stCondLst>
                            <p:childTnLst>
                              <p:par>
                                <p:cTn id="16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0" fill="hold"/>
                                        <p:tgtEl>
                                          <p:spTgt spid="13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0" fill="hold"/>
                                        <p:tgtEl>
                                          <p:spTgt spid="13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5" dur="80"/>
                                        <p:tgtEl>
                                          <p:spTgt spid="1364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6" dur="80"/>
                                        <p:tgtEl>
                                          <p:spTgt spid="1364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80"/>
                                        <p:tgtEl>
                                          <p:spTgt spid="1364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80"/>
                            </p:stCondLst>
                            <p:childTnLst>
                              <p:par>
                                <p:cTn id="17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1" dur="80"/>
                                        <p:tgtEl>
                                          <p:spTgt spid="1364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2" dur="80"/>
                                        <p:tgtEl>
                                          <p:spTgt spid="1364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80"/>
                                        <p:tgtEl>
                                          <p:spTgt spid="1364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60"/>
                            </p:stCondLst>
                            <p:childTnLst>
                              <p:par>
                                <p:cTn id="18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7" dur="80"/>
                                        <p:tgtEl>
                                          <p:spTgt spid="136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8" dur="80"/>
                                        <p:tgtEl>
                                          <p:spTgt spid="136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80"/>
                                        <p:tgtEl>
                                          <p:spTgt spid="136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40"/>
                            </p:stCondLst>
                            <p:childTnLst>
                              <p:par>
                                <p:cTn id="19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3" dur="80"/>
                                        <p:tgtEl>
                                          <p:spTgt spid="1364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4" dur="80"/>
                                        <p:tgtEl>
                                          <p:spTgt spid="1364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80"/>
                                        <p:tgtEl>
                                          <p:spTgt spid="1364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20"/>
                            </p:stCondLst>
                            <p:childTnLst>
                              <p:par>
                                <p:cTn id="19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9" dur="80"/>
                                        <p:tgtEl>
                                          <p:spTgt spid="1364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0" dur="80"/>
                                        <p:tgtEl>
                                          <p:spTgt spid="136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80"/>
                                        <p:tgtEl>
                                          <p:spTgt spid="136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00"/>
                            </p:stCondLst>
                            <p:childTnLst>
                              <p:par>
                                <p:cTn id="20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5" dur="80"/>
                                        <p:tgtEl>
                                          <p:spTgt spid="136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6" dur="80"/>
                                        <p:tgtEl>
                                          <p:spTgt spid="136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80"/>
                                        <p:tgtEl>
                                          <p:spTgt spid="136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480"/>
                            </p:stCondLst>
                            <p:childTnLst>
                              <p:par>
                                <p:cTn id="20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1" dur="80"/>
                                        <p:tgtEl>
                                          <p:spTgt spid="1363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2" dur="80"/>
                                        <p:tgtEl>
                                          <p:spTgt spid="1363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80"/>
                                        <p:tgtEl>
                                          <p:spTgt spid="1363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60"/>
                            </p:stCondLst>
                            <p:childTnLst>
                              <p:par>
                                <p:cTn id="215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6" dur="3000" fill="hold"/>
                                        <p:tgtEl>
                                          <p:spTgt spid="1364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17" dur="3000" fill="hold"/>
                                        <p:tgtEl>
                                          <p:spTgt spid="1364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8" dur="3000" fill="hold"/>
                                        <p:tgtEl>
                                          <p:spTgt spid="1364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9" dur="3000" fill="hold"/>
                                        <p:tgtEl>
                                          <p:spTgt spid="1364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3560"/>
                            </p:stCondLst>
                            <p:childTnLst>
                              <p:par>
                                <p:cTn id="2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136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136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2000"/>
                                        <p:tgtEl>
                                          <p:spTgt spid="136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560"/>
                            </p:stCondLst>
                            <p:childTnLst>
                              <p:par>
                                <p:cTn id="227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8" dur="500"/>
                                        <p:tgtEl>
                                          <p:spTgt spid="13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6060"/>
                            </p:stCondLst>
                            <p:childTnLst>
                              <p:par>
                                <p:cTn id="2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0" fill="hold"/>
                                        <p:tgtEl>
                                          <p:spTgt spid="13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0" fill="hold"/>
                                        <p:tgtEl>
                                          <p:spTgt spid="13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9" dur="80"/>
                                        <p:tgtEl>
                                          <p:spTgt spid="1364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0" dur="80"/>
                                        <p:tgtEl>
                                          <p:spTgt spid="1364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80"/>
                                        <p:tgtEl>
                                          <p:spTgt spid="1364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80"/>
                            </p:stCondLst>
                            <p:childTnLst>
                              <p:par>
                                <p:cTn id="24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5" dur="80"/>
                                        <p:tgtEl>
                                          <p:spTgt spid="1364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6" dur="80"/>
                                        <p:tgtEl>
                                          <p:spTgt spid="1364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80"/>
                                        <p:tgtEl>
                                          <p:spTgt spid="1364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60"/>
                            </p:stCondLst>
                            <p:childTnLst>
                              <p:par>
                                <p:cTn id="24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1" dur="80"/>
                                        <p:tgtEl>
                                          <p:spTgt spid="1364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2" dur="80"/>
                                        <p:tgtEl>
                                          <p:spTgt spid="1364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80"/>
                                        <p:tgtEl>
                                          <p:spTgt spid="1364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40"/>
                            </p:stCondLst>
                            <p:childTnLst>
                              <p:par>
                                <p:cTn id="25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7" dur="80"/>
                                        <p:tgtEl>
                                          <p:spTgt spid="1364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8" dur="80"/>
                                        <p:tgtEl>
                                          <p:spTgt spid="1364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80"/>
                                        <p:tgtEl>
                                          <p:spTgt spid="1364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320"/>
                            </p:stCondLst>
                            <p:childTnLst>
                              <p:par>
                                <p:cTn id="26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3" dur="80"/>
                                        <p:tgtEl>
                                          <p:spTgt spid="1364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4" dur="80"/>
                                        <p:tgtEl>
                                          <p:spTgt spid="1364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80"/>
                                        <p:tgtEl>
                                          <p:spTgt spid="1364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400"/>
                            </p:stCondLst>
                            <p:childTnLst>
                              <p:par>
                                <p:cTn id="26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9" dur="80"/>
                                        <p:tgtEl>
                                          <p:spTgt spid="1364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0" dur="80"/>
                                        <p:tgtEl>
                                          <p:spTgt spid="1364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80"/>
                                        <p:tgtEl>
                                          <p:spTgt spid="1364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480"/>
                            </p:stCondLst>
                            <p:childTnLst>
                              <p:par>
                                <p:cTn id="27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5" dur="80"/>
                                        <p:tgtEl>
                                          <p:spTgt spid="1364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6" dur="80"/>
                                        <p:tgtEl>
                                          <p:spTgt spid="1364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80"/>
                                        <p:tgtEl>
                                          <p:spTgt spid="1364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60"/>
                            </p:stCondLst>
                            <p:childTnLst>
                              <p:par>
                                <p:cTn id="27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1" dur="80"/>
                                        <p:tgtEl>
                                          <p:spTgt spid="1364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2" dur="80"/>
                                        <p:tgtEl>
                                          <p:spTgt spid="1364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80"/>
                                        <p:tgtEl>
                                          <p:spTgt spid="1364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640"/>
                            </p:stCondLst>
                            <p:childTnLst>
                              <p:par>
                                <p:cTn id="285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6" dur="3000" fill="hold"/>
                                        <p:tgtEl>
                                          <p:spTgt spid="1364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87" dur="3000" fill="hold"/>
                                        <p:tgtEl>
                                          <p:spTgt spid="1364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8" dur="3000" fill="hold"/>
                                        <p:tgtEl>
                                          <p:spTgt spid="1364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9" dur="3000" fill="hold"/>
                                        <p:tgtEl>
                                          <p:spTgt spid="1364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3640"/>
                            </p:stCondLst>
                            <p:childTnLst>
                              <p:par>
                                <p:cTn id="2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2000" fill="hold"/>
                                        <p:tgtEl>
                                          <p:spTgt spid="136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000" fill="hold"/>
                                        <p:tgtEl>
                                          <p:spTgt spid="136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2000"/>
                                        <p:tgtEl>
                                          <p:spTgt spid="136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640"/>
                            </p:stCondLst>
                            <p:childTnLst>
                              <p:par>
                                <p:cTn id="297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8" dur="2000"/>
                                        <p:tgtEl>
                                          <p:spTgt spid="13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7640"/>
                            </p:stCondLst>
                            <p:childTnLst>
                              <p:par>
                                <p:cTn id="30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3000" fill="hold"/>
                                        <p:tgtEl>
                                          <p:spTgt spid="13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3000" fill="hold"/>
                                        <p:tgtEl>
                                          <p:spTgt spid="13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9" dur="80"/>
                                        <p:tgtEl>
                                          <p:spTgt spid="1364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0" dur="80"/>
                                        <p:tgtEl>
                                          <p:spTgt spid="1364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1" dur="80"/>
                                        <p:tgtEl>
                                          <p:spTgt spid="1364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80"/>
                            </p:stCondLst>
                            <p:childTnLst>
                              <p:par>
                                <p:cTn id="3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5" dur="80"/>
                                        <p:tgtEl>
                                          <p:spTgt spid="1364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6" dur="80"/>
                                        <p:tgtEl>
                                          <p:spTgt spid="1364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7" dur="80"/>
                                        <p:tgtEl>
                                          <p:spTgt spid="1364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160"/>
                            </p:stCondLst>
                            <p:childTnLst>
                              <p:par>
                                <p:cTn id="3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1" dur="80"/>
                                        <p:tgtEl>
                                          <p:spTgt spid="1364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2" dur="80"/>
                                        <p:tgtEl>
                                          <p:spTgt spid="1364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3" dur="80"/>
                                        <p:tgtEl>
                                          <p:spTgt spid="1364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240"/>
                            </p:stCondLst>
                            <p:childTnLst>
                              <p:par>
                                <p:cTn id="3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7" dur="80"/>
                                        <p:tgtEl>
                                          <p:spTgt spid="1364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8" dur="80"/>
                                        <p:tgtEl>
                                          <p:spTgt spid="1364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9" dur="80"/>
                                        <p:tgtEl>
                                          <p:spTgt spid="1364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320"/>
                            </p:stCondLst>
                            <p:childTnLst>
                              <p:par>
                                <p:cTn id="3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3" dur="80"/>
                                        <p:tgtEl>
                                          <p:spTgt spid="1364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4" dur="80"/>
                                        <p:tgtEl>
                                          <p:spTgt spid="1364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5" dur="80"/>
                                        <p:tgtEl>
                                          <p:spTgt spid="1364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400"/>
                            </p:stCondLst>
                            <p:childTnLst>
                              <p:par>
                                <p:cTn id="3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9" dur="80"/>
                                        <p:tgtEl>
                                          <p:spTgt spid="1364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0" dur="80"/>
                                        <p:tgtEl>
                                          <p:spTgt spid="1364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80"/>
                                        <p:tgtEl>
                                          <p:spTgt spid="1364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480"/>
                            </p:stCondLst>
                            <p:childTnLst>
                              <p:par>
                                <p:cTn id="34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4" dur="3000" fill="hold"/>
                                        <p:tgtEl>
                                          <p:spTgt spid="1364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45" dur="3000" fill="hold"/>
                                        <p:tgtEl>
                                          <p:spTgt spid="1364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46" dur="3000" fill="hold"/>
                                        <p:tgtEl>
                                          <p:spTgt spid="1364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7" dur="3000" fill="hold"/>
                                        <p:tgtEl>
                                          <p:spTgt spid="1364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3480"/>
                            </p:stCondLst>
                            <p:childTnLst>
                              <p:par>
                                <p:cTn id="3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136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2000" fill="hold"/>
                                        <p:tgtEl>
                                          <p:spTgt spid="136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2000"/>
                                        <p:tgtEl>
                                          <p:spTgt spid="136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5480"/>
                            </p:stCondLst>
                            <p:childTnLst>
                              <p:par>
                                <p:cTn id="355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6" dur="3000"/>
                                        <p:tgtEl>
                                          <p:spTgt spid="13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8480"/>
                            </p:stCondLst>
                            <p:childTnLst>
                              <p:par>
                                <p:cTn id="3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1" dur="3000" fill="hold"/>
                                        <p:tgtEl>
                                          <p:spTgt spid="136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2" dur="3000" fill="hold"/>
                                        <p:tgtEl>
                                          <p:spTgt spid="136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7" dur="80"/>
                                        <p:tgtEl>
                                          <p:spTgt spid="1364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8" dur="80"/>
                                        <p:tgtEl>
                                          <p:spTgt spid="1364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9" dur="80"/>
                                        <p:tgtEl>
                                          <p:spTgt spid="1364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80"/>
                            </p:stCondLst>
                            <p:childTnLst>
                              <p:par>
                                <p:cTn id="37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3" dur="80"/>
                                        <p:tgtEl>
                                          <p:spTgt spid="1364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4" dur="80"/>
                                        <p:tgtEl>
                                          <p:spTgt spid="1364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5" dur="80"/>
                                        <p:tgtEl>
                                          <p:spTgt spid="1364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60"/>
                            </p:stCondLst>
                            <p:childTnLst>
                              <p:par>
                                <p:cTn id="37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9" dur="80"/>
                                        <p:tgtEl>
                                          <p:spTgt spid="1363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0" dur="80"/>
                                        <p:tgtEl>
                                          <p:spTgt spid="1363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1" dur="80"/>
                                        <p:tgtEl>
                                          <p:spTgt spid="1363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240"/>
                            </p:stCondLst>
                            <p:childTnLst>
                              <p:par>
                                <p:cTn id="38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4" dur="3000" fill="hold"/>
                                        <p:tgtEl>
                                          <p:spTgt spid="1364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85" dur="3000" fill="hold"/>
                                        <p:tgtEl>
                                          <p:spTgt spid="1364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86" dur="3000" fill="hold"/>
                                        <p:tgtEl>
                                          <p:spTgt spid="1364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7" dur="3000" fill="hold"/>
                                        <p:tgtEl>
                                          <p:spTgt spid="1364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3240"/>
                            </p:stCondLst>
                            <p:childTnLst>
                              <p:par>
                                <p:cTn id="3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2000" fill="hold"/>
                                        <p:tgtEl>
                                          <p:spTgt spid="136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2000" fill="hold"/>
                                        <p:tgtEl>
                                          <p:spTgt spid="136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2000"/>
                                        <p:tgtEl>
                                          <p:spTgt spid="136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5240"/>
                            </p:stCondLst>
                            <p:childTnLst>
                              <p:par>
                                <p:cTn id="395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6" dur="500"/>
                                        <p:tgtEl>
                                          <p:spTgt spid="136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5740"/>
                            </p:stCondLst>
                            <p:childTnLst>
                              <p:par>
                                <p:cTn id="3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5000" fill="hold"/>
                                        <p:tgtEl>
                                          <p:spTgt spid="136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0" fill="hold"/>
                                        <p:tgtEl>
                                          <p:spTgt spid="136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5000"/>
                                        <p:tgtEl>
                                          <p:spTgt spid="13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300" grpId="0" animBg="1"/>
      <p:bldP spid="136312" grpId="0" animBg="1"/>
      <p:bldP spid="136313" grpId="0" animBg="1"/>
      <p:bldP spid="136314" grpId="0" animBg="1"/>
      <p:bldP spid="136316" grpId="0" animBg="1"/>
      <p:bldP spid="136317" grpId="0" animBg="1"/>
      <p:bldP spid="136318" grpId="0" animBg="1"/>
      <p:bldP spid="136319" grpId="0" animBg="1"/>
      <p:bldP spid="136327" grpId="0" animBg="1"/>
      <p:bldP spid="136328" grpId="0" animBg="1"/>
      <p:bldP spid="136375" grpId="0" animBg="1"/>
      <p:bldP spid="136376" grpId="0" animBg="1"/>
      <p:bldP spid="136380" grpId="0" animBg="1"/>
      <p:bldP spid="136395" grpId="0" animBg="1"/>
      <p:bldP spid="136413" grpId="0" animBg="1"/>
      <p:bldP spid="136414" grpId="0" animBg="1"/>
      <p:bldP spid="136415" grpId="0" animBg="1"/>
      <p:bldP spid="136416" grpId="0" animBg="1"/>
      <p:bldP spid="136417" grpId="0" animBg="1"/>
      <p:bldP spid="136418" grpId="0" animBg="1"/>
      <p:bldP spid="136419" grpId="0" animBg="1"/>
      <p:bldP spid="136420" grpId="0" animBg="1"/>
      <p:bldP spid="136421" grpId="0" animBg="1"/>
      <p:bldP spid="136422" grpId="0" animBg="1"/>
      <p:bldP spid="136301" grpId="0" animBg="1"/>
      <p:bldP spid="136351" grpId="0" animBg="1"/>
      <p:bldP spid="136423" grpId="0" animBg="1"/>
      <p:bldP spid="136424" grpId="0" animBg="1"/>
      <p:bldP spid="136425" grpId="0" animBg="1"/>
      <p:bldP spid="136426" grpId="0" animBg="1"/>
      <p:bldP spid="136427" grpId="0" animBg="1"/>
      <p:bldP spid="136428" grpId="0" animBg="1"/>
      <p:bldP spid="136429" grpId="0" animBg="1"/>
      <p:bldP spid="136438" grpId="0" animBg="1"/>
      <p:bldP spid="136439" grpId="0" animBg="1"/>
      <p:bldP spid="136440" grpId="0" animBg="1"/>
      <p:bldP spid="136441" grpId="0" animBg="1"/>
      <p:bldP spid="136442" grpId="0" animBg="1"/>
      <p:bldP spid="136443" grpId="0" animBg="1"/>
      <p:bldP spid="136444" grpId="0" animBg="1"/>
      <p:bldP spid="136384" grpId="0"/>
      <p:bldP spid="136384" grpId="1"/>
      <p:bldP spid="136387" grpId="0"/>
      <p:bldP spid="136387" grpId="1"/>
      <p:bldP spid="136445" grpId="0"/>
      <p:bldP spid="136445" grpId="1"/>
      <p:bldP spid="136389" grpId="0"/>
      <p:bldP spid="136389" grpId="1"/>
      <p:bldP spid="136388" grpId="0"/>
      <p:bldP spid="136388" grpId="1"/>
      <p:bldP spid="136386" grpId="0"/>
      <p:bldP spid="136386" grpId="1"/>
      <p:bldP spid="136385" grpId="0"/>
      <p:bldP spid="136385" grpId="1"/>
      <p:bldP spid="136447" grpId="0"/>
      <p:bldP spid="136449" grpId="0" animBg="1"/>
      <p:bldP spid="136450" grpId="0" animBg="1"/>
      <p:bldP spid="136451" grpId="0" animBg="1"/>
      <p:bldP spid="136452" grpId="0" animBg="1"/>
      <p:bldP spid="136453" grpId="0" animBg="1"/>
      <p:bldP spid="136454" grpId="0" animBg="1"/>
      <p:bldP spid="136455" grpId="0" animBg="1"/>
      <p:bldP spid="136456" grpId="0" animBg="1"/>
      <p:bldP spid="136457" grpId="0" animBg="1"/>
      <p:bldP spid="136458" grpId="0" animBg="1"/>
      <p:bldP spid="136459" grpId="0" animBg="1"/>
      <p:bldP spid="136460" grpId="0" animBg="1"/>
      <p:bldP spid="136461" grpId="0" animBg="1"/>
      <p:bldP spid="1364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4" name="Picture 4" descr="ученица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1484313"/>
            <a:ext cx="3362325" cy="3790950"/>
          </a:xfrm>
          <a:prstGeom prst="rect">
            <a:avLst/>
          </a:prstGeom>
          <a:noFill/>
        </p:spPr>
      </p:pic>
      <p:pic>
        <p:nvPicPr>
          <p:cNvPr id="107525" name="Picture 5" descr="2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476250"/>
            <a:ext cx="3201988" cy="4005263"/>
          </a:xfrm>
          <a:prstGeom prst="rect">
            <a:avLst/>
          </a:prstGeom>
          <a:noFill/>
        </p:spPr>
      </p:pic>
      <p:pic>
        <p:nvPicPr>
          <p:cNvPr id="107526" name="Picture 6" descr="Рисунок3смить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427538" cy="792163"/>
          </a:xfrm>
          <a:prstGeom prst="rect">
            <a:avLst/>
          </a:prstGeom>
          <a:noFill/>
        </p:spPr>
      </p:pic>
      <p:pic>
        <p:nvPicPr>
          <p:cNvPr id="107529" name="Picture 9" descr="Рисунок3смить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7538" y="0"/>
            <a:ext cx="4716462" cy="844550"/>
          </a:xfrm>
          <a:prstGeom prst="rect">
            <a:avLst/>
          </a:prstGeom>
          <a:noFill/>
        </p:spPr>
      </p:pic>
      <p:pic>
        <p:nvPicPr>
          <p:cNvPr id="107530" name="Picture 10" descr="MINIBU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610225"/>
            <a:ext cx="2736850" cy="1247775"/>
          </a:xfrm>
          <a:prstGeom prst="rect">
            <a:avLst/>
          </a:prstGeom>
          <a:noFill/>
        </p:spPr>
      </p:pic>
      <p:pic>
        <p:nvPicPr>
          <p:cNvPr id="107531" name="Picture 11" descr="Копия сканирование000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29463" y="4437063"/>
            <a:ext cx="2014537" cy="2420937"/>
          </a:xfrm>
          <a:prstGeom prst="rect">
            <a:avLst/>
          </a:prstGeom>
          <a:noFill/>
        </p:spPr>
      </p:pic>
      <p:pic>
        <p:nvPicPr>
          <p:cNvPr id="107533" name="Picture 13" descr="ждлю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8625" y="4298950"/>
            <a:ext cx="3635375" cy="2559050"/>
          </a:xfrm>
          <a:prstGeom prst="rect">
            <a:avLst/>
          </a:prstGeom>
          <a:noFill/>
        </p:spPr>
      </p:pic>
      <p:pic>
        <p:nvPicPr>
          <p:cNvPr id="107534" name="Picture 14" descr="Рисунок1хзщш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3944938"/>
            <a:ext cx="3995738" cy="2913062"/>
          </a:xfrm>
          <a:prstGeom prst="rect">
            <a:avLst/>
          </a:prstGeom>
          <a:noFill/>
        </p:spPr>
      </p:pic>
      <p:pic>
        <p:nvPicPr>
          <p:cNvPr id="107535" name="Picture 15" descr="ball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08400" y="5245100"/>
            <a:ext cx="2016125" cy="16129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Двойка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0" fill="hold"/>
                                        <p:tgtEl>
                                          <p:spTgt spid="1075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2" dur="5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0"/>
                            </p:stCondLst>
                            <p:childTnLst>
                              <p:par>
                                <p:cTn id="34" presetID="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59 -0.29745 L 0.04341 -0.29745 L 0.10643 -0.15208 L 0.04341 -0.0081 L -0.08159 -0.0081 L -0.14461 -0.15208 L -0.08159 -0.29745 Z " pathEditMode="relative" rAng="0" ptsTypes="FFFFFFF">
                                      <p:cBhvr>
                                        <p:cTn id="35" dur="5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0"/>
                            </p:stCondLst>
                            <p:childTnLst>
                              <p:par>
                                <p:cTn id="3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8000"/>
                            </p:stCondLst>
                            <p:childTnLst>
                              <p:par>
                                <p:cTn id="4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000"/>
                            </p:stCondLst>
                            <p:childTnLst>
                              <p:par>
                                <p:cTn id="4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000"/>
                            </p:stCondLst>
                            <p:childTnLst>
                              <p:par>
                                <p:cTn id="52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0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0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0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80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0"/>
                                        <p:tgtEl>
                                          <p:spTgt spid="10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000"/>
                            </p:stCondLst>
                            <p:childTnLst>
                              <p:par>
                                <p:cTn id="7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0"/>
                                        <p:tgtEl>
                                          <p:spTgt spid="107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8000"/>
                            </p:stCondLst>
                            <p:childTnLst>
                              <p:par>
                                <p:cTn id="7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5000" fill="hold"/>
                                        <p:tgtEl>
                                          <p:spTgt spid="10752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3000"/>
                            </p:stCondLst>
                            <p:childTnLst>
                              <p:par>
                                <p:cTn id="81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0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0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8000"/>
                            </p:stCondLst>
                            <p:childTnLst>
                              <p:par>
                                <p:cTn id="86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0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15" name="AutoShape 39"/>
          <p:cNvSpPr>
            <a:spLocks noChangeArrowheads="1"/>
          </p:cNvSpPr>
          <p:nvPr/>
        </p:nvSpPr>
        <p:spPr bwMode="auto">
          <a:xfrm>
            <a:off x="7596188" y="1196975"/>
            <a:ext cx="1223962" cy="1079500"/>
          </a:xfrm>
          <a:prstGeom prst="star5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7014" name="AutoShape 38"/>
          <p:cNvSpPr>
            <a:spLocks noChangeArrowheads="1"/>
          </p:cNvSpPr>
          <p:nvPr/>
        </p:nvSpPr>
        <p:spPr bwMode="auto">
          <a:xfrm>
            <a:off x="6227763" y="692150"/>
            <a:ext cx="1296987" cy="1152525"/>
          </a:xfrm>
          <a:prstGeom prst="star5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7013" name="AutoShape 37"/>
          <p:cNvSpPr>
            <a:spLocks noChangeArrowheads="1"/>
          </p:cNvSpPr>
          <p:nvPr/>
        </p:nvSpPr>
        <p:spPr bwMode="auto">
          <a:xfrm>
            <a:off x="4859338" y="333375"/>
            <a:ext cx="1223962" cy="1079500"/>
          </a:xfrm>
          <a:prstGeom prst="star5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7012" name="AutoShape 36"/>
          <p:cNvSpPr>
            <a:spLocks noChangeArrowheads="1"/>
          </p:cNvSpPr>
          <p:nvPr/>
        </p:nvSpPr>
        <p:spPr bwMode="auto">
          <a:xfrm>
            <a:off x="3563938" y="260350"/>
            <a:ext cx="1223962" cy="1079500"/>
          </a:xfrm>
          <a:prstGeom prst="star5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7011" name="AutoShape 35"/>
          <p:cNvSpPr>
            <a:spLocks noChangeArrowheads="1"/>
          </p:cNvSpPr>
          <p:nvPr/>
        </p:nvSpPr>
        <p:spPr bwMode="auto">
          <a:xfrm>
            <a:off x="2339975" y="333375"/>
            <a:ext cx="1223963" cy="1079500"/>
          </a:xfrm>
          <a:prstGeom prst="star5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7010" name="AutoShape 34"/>
          <p:cNvSpPr>
            <a:spLocks noChangeArrowheads="1"/>
          </p:cNvSpPr>
          <p:nvPr/>
        </p:nvSpPr>
        <p:spPr bwMode="auto">
          <a:xfrm>
            <a:off x="1187450" y="836613"/>
            <a:ext cx="1223963" cy="1079500"/>
          </a:xfrm>
          <a:prstGeom prst="star5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6979" name="AutoShape 3"/>
          <p:cNvSpPr>
            <a:spLocks noChangeArrowheads="1"/>
          </p:cNvSpPr>
          <p:nvPr/>
        </p:nvSpPr>
        <p:spPr bwMode="auto">
          <a:xfrm>
            <a:off x="0" y="1341438"/>
            <a:ext cx="1223963" cy="1079500"/>
          </a:xfrm>
          <a:prstGeom prst="star5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6987" name="Text Box 11"/>
          <p:cNvSpPr txBox="1">
            <a:spLocks noChangeArrowheads="1"/>
          </p:cNvSpPr>
          <p:nvPr/>
        </p:nvSpPr>
        <p:spPr bwMode="auto">
          <a:xfrm>
            <a:off x="2916238" y="1341438"/>
            <a:ext cx="27368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6600" b="1">
                <a:effectLst/>
              </a:rPr>
              <a:t>50 + 1</a:t>
            </a:r>
          </a:p>
        </p:txBody>
      </p:sp>
      <p:sp>
        <p:nvSpPr>
          <p:cNvPr id="126988" name="Text Box 12"/>
          <p:cNvSpPr txBox="1">
            <a:spLocks noChangeArrowheads="1"/>
          </p:cNvSpPr>
          <p:nvPr/>
        </p:nvSpPr>
        <p:spPr bwMode="auto">
          <a:xfrm>
            <a:off x="2843213" y="1341438"/>
            <a:ext cx="27971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600" b="1">
                <a:effectLst/>
              </a:rPr>
              <a:t>40 - 20</a:t>
            </a:r>
          </a:p>
        </p:txBody>
      </p:sp>
      <p:sp>
        <p:nvSpPr>
          <p:cNvPr id="126989" name="Text Box 13"/>
          <p:cNvSpPr txBox="1">
            <a:spLocks noChangeArrowheads="1"/>
          </p:cNvSpPr>
          <p:nvPr/>
        </p:nvSpPr>
        <p:spPr bwMode="auto">
          <a:xfrm>
            <a:off x="2916238" y="1341438"/>
            <a:ext cx="30067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600" b="1">
                <a:effectLst/>
              </a:rPr>
              <a:t>20 + 80</a:t>
            </a:r>
          </a:p>
        </p:txBody>
      </p:sp>
      <p:sp>
        <p:nvSpPr>
          <p:cNvPr id="126990" name="Text Box 14"/>
          <p:cNvSpPr txBox="1">
            <a:spLocks noChangeArrowheads="1"/>
          </p:cNvSpPr>
          <p:nvPr/>
        </p:nvSpPr>
        <p:spPr bwMode="auto">
          <a:xfrm>
            <a:off x="3276600" y="1341438"/>
            <a:ext cx="23304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600" b="1">
                <a:effectLst/>
              </a:rPr>
              <a:t>80 - 1</a:t>
            </a:r>
          </a:p>
        </p:txBody>
      </p:sp>
      <p:sp>
        <p:nvSpPr>
          <p:cNvPr id="126991" name="Text Box 15"/>
          <p:cNvSpPr txBox="1">
            <a:spLocks noChangeArrowheads="1"/>
          </p:cNvSpPr>
          <p:nvPr/>
        </p:nvSpPr>
        <p:spPr bwMode="auto">
          <a:xfrm>
            <a:off x="3059113" y="1341438"/>
            <a:ext cx="28797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600" b="1">
                <a:effectLst/>
              </a:rPr>
              <a:t>20 + 2</a:t>
            </a:r>
          </a:p>
        </p:txBody>
      </p:sp>
      <p:sp>
        <p:nvSpPr>
          <p:cNvPr id="126992" name="Text Box 16"/>
          <p:cNvSpPr txBox="1">
            <a:spLocks noChangeArrowheads="1"/>
          </p:cNvSpPr>
          <p:nvPr/>
        </p:nvSpPr>
        <p:spPr bwMode="auto">
          <a:xfrm>
            <a:off x="3203575" y="1341438"/>
            <a:ext cx="23304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600" b="1">
                <a:effectLst/>
              </a:rPr>
              <a:t>16 - 3</a:t>
            </a:r>
          </a:p>
        </p:txBody>
      </p:sp>
      <p:sp>
        <p:nvSpPr>
          <p:cNvPr id="126993" name="Text Box 17"/>
          <p:cNvSpPr txBox="1">
            <a:spLocks noChangeArrowheads="1"/>
          </p:cNvSpPr>
          <p:nvPr/>
        </p:nvSpPr>
        <p:spPr bwMode="auto">
          <a:xfrm rot="10800000" flipV="1">
            <a:off x="2627313" y="1341438"/>
            <a:ext cx="33845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600" b="1">
                <a:effectLst/>
              </a:rPr>
              <a:t>40 - 10</a:t>
            </a:r>
          </a:p>
        </p:txBody>
      </p:sp>
      <p:sp>
        <p:nvSpPr>
          <p:cNvPr id="127001" name="AutoShape 25"/>
          <p:cNvSpPr>
            <a:spLocks noChangeArrowheads="1"/>
          </p:cNvSpPr>
          <p:nvPr/>
        </p:nvSpPr>
        <p:spPr bwMode="auto">
          <a:xfrm>
            <a:off x="0" y="1268413"/>
            <a:ext cx="1258888" cy="1223962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м</a:t>
            </a:r>
          </a:p>
        </p:txBody>
      </p:sp>
      <p:sp>
        <p:nvSpPr>
          <p:cNvPr id="127002" name="AutoShape 26"/>
          <p:cNvSpPr>
            <a:spLocks noChangeArrowheads="1"/>
          </p:cNvSpPr>
          <p:nvPr/>
        </p:nvSpPr>
        <p:spPr bwMode="auto">
          <a:xfrm>
            <a:off x="1187450" y="836613"/>
            <a:ext cx="1222375" cy="1152525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о</a:t>
            </a:r>
          </a:p>
        </p:txBody>
      </p:sp>
      <p:sp>
        <p:nvSpPr>
          <p:cNvPr id="127003" name="AutoShape 27"/>
          <p:cNvSpPr>
            <a:spLocks noChangeArrowheads="1"/>
          </p:cNvSpPr>
          <p:nvPr/>
        </p:nvSpPr>
        <p:spPr bwMode="auto">
          <a:xfrm>
            <a:off x="3492500" y="188913"/>
            <a:ext cx="1366838" cy="1268412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о</a:t>
            </a:r>
          </a:p>
        </p:txBody>
      </p:sp>
      <p:sp>
        <p:nvSpPr>
          <p:cNvPr id="127004" name="AutoShape 28"/>
          <p:cNvSpPr>
            <a:spLocks noChangeArrowheads="1"/>
          </p:cNvSpPr>
          <p:nvPr/>
        </p:nvSpPr>
        <p:spPr bwMode="auto">
          <a:xfrm>
            <a:off x="4932363" y="333375"/>
            <a:ext cx="1081087" cy="105251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д</a:t>
            </a:r>
          </a:p>
        </p:txBody>
      </p:sp>
      <p:sp>
        <p:nvSpPr>
          <p:cNvPr id="127005" name="AutoShape 29"/>
          <p:cNvSpPr>
            <a:spLocks noChangeArrowheads="1"/>
          </p:cNvSpPr>
          <p:nvPr/>
        </p:nvSpPr>
        <p:spPr bwMode="auto">
          <a:xfrm>
            <a:off x="7524750" y="1125538"/>
            <a:ext cx="1368425" cy="1152525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ы</a:t>
            </a:r>
          </a:p>
        </p:txBody>
      </p:sp>
      <p:sp>
        <p:nvSpPr>
          <p:cNvPr id="127006" name="AutoShape 30"/>
          <p:cNvSpPr>
            <a:spLocks noChangeArrowheads="1"/>
          </p:cNvSpPr>
          <p:nvPr/>
        </p:nvSpPr>
        <p:spPr bwMode="auto">
          <a:xfrm>
            <a:off x="6227763" y="692150"/>
            <a:ext cx="1296987" cy="12239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ц</a:t>
            </a:r>
          </a:p>
        </p:txBody>
      </p:sp>
      <p:sp>
        <p:nvSpPr>
          <p:cNvPr id="127007" name="AutoShape 31"/>
          <p:cNvSpPr>
            <a:spLocks noChangeArrowheads="1"/>
          </p:cNvSpPr>
          <p:nvPr/>
        </p:nvSpPr>
        <p:spPr bwMode="auto">
          <a:xfrm>
            <a:off x="2268538" y="260350"/>
            <a:ext cx="1366837" cy="12239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л</a:t>
            </a:r>
          </a:p>
        </p:txBody>
      </p:sp>
      <p:sp>
        <p:nvSpPr>
          <p:cNvPr id="127008" name="Text Box 32"/>
          <p:cNvSpPr txBox="1">
            <a:spLocks noChangeArrowheads="1"/>
          </p:cNvSpPr>
          <p:nvPr/>
        </p:nvSpPr>
        <p:spPr bwMode="auto">
          <a:xfrm>
            <a:off x="5292725" y="1557338"/>
            <a:ext cx="2592388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0000" b="1" i="1">
                <a:solidFill>
                  <a:srgbClr val="FF0000"/>
                </a:solidFill>
                <a:effectLst/>
              </a:rPr>
              <a:t>5</a:t>
            </a:r>
          </a:p>
        </p:txBody>
      </p:sp>
      <p:pic>
        <p:nvPicPr>
          <p:cNvPr id="127017" name="Picture 41" descr="j0432529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738" y="5876925"/>
            <a:ext cx="1368425" cy="788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30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30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30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30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269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3000" fill="hold"/>
                                        <p:tgtEl>
                                          <p:spTgt spid="1270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8" dur="3000" fill="hold"/>
                                        <p:tgtEl>
                                          <p:spTgt spid="1270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3000" fill="hold"/>
                                        <p:tgtEl>
                                          <p:spTgt spid="1270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3000" fill="hold"/>
                                        <p:tgtEl>
                                          <p:spTgt spid="1270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7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9" dur="3000"/>
                                        <p:tgtEl>
                                          <p:spTgt spid="1269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1269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3000" fill="hold"/>
                                        <p:tgtEl>
                                          <p:spTgt spid="1270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2" dur="3000" fill="hold"/>
                                        <p:tgtEl>
                                          <p:spTgt spid="1270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3" dur="3000" fill="hold"/>
                                        <p:tgtEl>
                                          <p:spTgt spid="1270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3000" fill="hold"/>
                                        <p:tgtEl>
                                          <p:spTgt spid="1270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27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27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0"/>
                                        <p:tgtEl>
                                          <p:spTgt spid="127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3" dur="3000"/>
                                        <p:tgtEl>
                                          <p:spTgt spid="1269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000"/>
                                        <p:tgtEl>
                                          <p:spTgt spid="126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2000" fill="hold"/>
                                        <p:tgtEl>
                                          <p:spTgt spid="1270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1270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1270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1270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27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7" dur="3000"/>
                                        <p:tgtEl>
                                          <p:spTgt spid="1269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000"/>
                                        <p:tgtEl>
                                          <p:spTgt spid="1269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3000" fill="hold"/>
                                        <p:tgtEl>
                                          <p:spTgt spid="1270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0" dur="3000" fill="hold"/>
                                        <p:tgtEl>
                                          <p:spTgt spid="1270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1" dur="3000" fill="hold"/>
                                        <p:tgtEl>
                                          <p:spTgt spid="1270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3000" fill="hold"/>
                                        <p:tgtEl>
                                          <p:spTgt spid="1270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27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7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7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1" dur="3000"/>
                                        <p:tgtEl>
                                          <p:spTgt spid="1269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500"/>
                            </p:stCondLst>
                            <p:childTnLst>
                              <p:par>
                                <p:cTn id="12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30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3" dur="500" fill="hold"/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34" dur="500" fill="hold"/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7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21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45" dur="30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000"/>
                            </p:stCondLst>
                            <p:childTnLst>
                              <p:par>
                                <p:cTn id="14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1269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7" dur="500" fill="hold"/>
                                        <p:tgtEl>
                                          <p:spTgt spid="1270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8" dur="500" fill="hold"/>
                                        <p:tgtEl>
                                          <p:spTgt spid="1270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9" dur="500" fill="hold"/>
                                        <p:tgtEl>
                                          <p:spTgt spid="1270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1270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70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270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7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5" presetClass="exit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9" dur="20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000"/>
                            </p:stCondLst>
                            <p:childTnLst>
                              <p:par>
                                <p:cTn id="1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127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000" fill="hold"/>
                                        <p:tgtEl>
                                          <p:spTgt spid="127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3000"/>
                                        <p:tgtEl>
                                          <p:spTgt spid="127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015" grpId="0" animBg="1"/>
      <p:bldP spid="127014" grpId="0" animBg="1"/>
      <p:bldP spid="127013" grpId="0" animBg="1"/>
      <p:bldP spid="127012" grpId="0" animBg="1"/>
      <p:bldP spid="127011" grpId="0" animBg="1"/>
      <p:bldP spid="127010" grpId="0" animBg="1"/>
      <p:bldP spid="126979" grpId="0" animBg="1"/>
      <p:bldP spid="126987" grpId="0"/>
      <p:bldP spid="126987" grpId="1"/>
      <p:bldP spid="126988" grpId="0"/>
      <p:bldP spid="126988" grpId="1"/>
      <p:bldP spid="126989" grpId="0"/>
      <p:bldP spid="126990" grpId="0"/>
      <p:bldP spid="126990" grpId="1"/>
      <p:bldP spid="126991" grpId="0"/>
      <p:bldP spid="126991" grpId="1"/>
      <p:bldP spid="126992" grpId="0"/>
      <p:bldP spid="126992" grpId="1"/>
      <p:bldP spid="126993" grpId="0"/>
      <p:bldP spid="126993" grpId="1"/>
      <p:bldP spid="126993" grpId="2"/>
      <p:bldP spid="127001" grpId="0" animBg="1"/>
      <p:bldP spid="127002" grpId="0" animBg="1"/>
      <p:bldP spid="127003" grpId="0" animBg="1"/>
      <p:bldP spid="127004" grpId="0" animBg="1"/>
      <p:bldP spid="127005" grpId="0" animBg="1"/>
      <p:bldP spid="127006" grpId="0" animBg="1"/>
      <p:bldP spid="127007" grpId="0" animBg="1"/>
      <p:bldP spid="12700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AutoShape 4"/>
          <p:cNvSpPr>
            <a:spLocks noChangeArrowheads="1"/>
          </p:cNvSpPr>
          <p:nvPr/>
        </p:nvSpPr>
        <p:spPr bwMode="auto">
          <a:xfrm>
            <a:off x="1042988" y="1484313"/>
            <a:ext cx="1008062" cy="914400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124933" name="AutoShape 5"/>
          <p:cNvSpPr>
            <a:spLocks noChangeArrowheads="1"/>
          </p:cNvSpPr>
          <p:nvPr/>
        </p:nvSpPr>
        <p:spPr bwMode="auto">
          <a:xfrm>
            <a:off x="2195513" y="1125538"/>
            <a:ext cx="1008062" cy="914400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124935" name="AutoShape 7"/>
          <p:cNvSpPr>
            <a:spLocks noChangeArrowheads="1"/>
          </p:cNvSpPr>
          <p:nvPr/>
        </p:nvSpPr>
        <p:spPr bwMode="auto">
          <a:xfrm>
            <a:off x="3203575" y="620713"/>
            <a:ext cx="1008063" cy="914400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124936" name="AutoShape 8"/>
          <p:cNvSpPr>
            <a:spLocks noChangeArrowheads="1"/>
          </p:cNvSpPr>
          <p:nvPr/>
        </p:nvSpPr>
        <p:spPr bwMode="auto">
          <a:xfrm>
            <a:off x="4427538" y="620713"/>
            <a:ext cx="1008062" cy="914400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124937" name="AutoShape 9"/>
          <p:cNvSpPr>
            <a:spLocks noChangeArrowheads="1"/>
          </p:cNvSpPr>
          <p:nvPr/>
        </p:nvSpPr>
        <p:spPr bwMode="auto">
          <a:xfrm>
            <a:off x="5508625" y="1125538"/>
            <a:ext cx="1008063" cy="914400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124938" name="AutoShape 10"/>
          <p:cNvSpPr>
            <a:spLocks noChangeArrowheads="1"/>
          </p:cNvSpPr>
          <p:nvPr/>
        </p:nvSpPr>
        <p:spPr bwMode="auto">
          <a:xfrm>
            <a:off x="6659563" y="1412875"/>
            <a:ext cx="936625" cy="792163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35866" name="Rectangle 26"/>
          <p:cNvSpPr>
            <a:spLocks noChangeArrowheads="1"/>
          </p:cNvSpPr>
          <p:nvPr/>
        </p:nvSpPr>
        <p:spPr bwMode="auto">
          <a:xfrm>
            <a:off x="1692275" y="2205038"/>
            <a:ext cx="51863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effectLst/>
                <a:latin typeface="Comic Sans MS" pitchFamily="66" charset="0"/>
              </a:rPr>
              <a:t>Нет, напрасно мы решили,</a:t>
            </a:r>
          </a:p>
          <a:p>
            <a:r>
              <a:rPr lang="ru-RU" sz="2800" b="1">
                <a:effectLst/>
                <a:latin typeface="Comic Sans MS" pitchFamily="66" charset="0"/>
              </a:rPr>
              <a:t>Прокатить </a:t>
            </a:r>
            <a:r>
              <a:rPr lang="ru-RU" sz="2800" b="1">
                <a:solidFill>
                  <a:srgbClr val="FF0066"/>
                </a:solidFill>
                <a:effectLst/>
                <a:latin typeface="Comic Sans MS" pitchFamily="66" charset="0"/>
              </a:rPr>
              <a:t>слона</a:t>
            </a:r>
            <a:r>
              <a:rPr lang="ru-RU" sz="2800" b="1">
                <a:effectLst/>
                <a:latin typeface="Comic Sans MS" pitchFamily="66" charset="0"/>
              </a:rPr>
              <a:t> в машине.</a:t>
            </a:r>
          </a:p>
          <a:p>
            <a:r>
              <a:rPr lang="ru-RU" sz="2800" b="1">
                <a:effectLst/>
                <a:latin typeface="Comic Sans MS" pitchFamily="66" charset="0"/>
              </a:rPr>
              <a:t>Слон кататься не привык,</a:t>
            </a:r>
          </a:p>
          <a:p>
            <a:r>
              <a:rPr lang="ru-RU" sz="2800" b="1">
                <a:effectLst/>
                <a:latin typeface="Comic Sans MS" pitchFamily="66" charset="0"/>
              </a:rPr>
              <a:t>Опрокинул грузовик.</a:t>
            </a:r>
          </a:p>
        </p:txBody>
      </p:sp>
      <p:pic>
        <p:nvPicPr>
          <p:cNvPr id="35892" name="Picture 52" descr="KITTEN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2924175"/>
            <a:ext cx="1584325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81" name="Rectangle 41"/>
          <p:cNvSpPr>
            <a:spLocks noChangeArrowheads="1"/>
          </p:cNvSpPr>
          <p:nvPr/>
        </p:nvSpPr>
        <p:spPr bwMode="auto">
          <a:xfrm>
            <a:off x="1908175" y="2276475"/>
            <a:ext cx="49688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effectLst/>
                <a:latin typeface="Comic Sans MS" pitchFamily="66" charset="0"/>
              </a:rPr>
              <a:t>Я люблю свою </a:t>
            </a:r>
            <a:r>
              <a:rPr lang="ru-RU" sz="2400" b="1">
                <a:solidFill>
                  <a:srgbClr val="FF0066"/>
                </a:solidFill>
                <a:effectLst/>
                <a:latin typeface="Comic Sans MS" pitchFamily="66" charset="0"/>
              </a:rPr>
              <a:t>кроватку</a:t>
            </a:r>
            <a:r>
              <a:rPr lang="ru-RU" sz="2400" b="1">
                <a:effectLst/>
                <a:latin typeface="Comic Sans MS" pitchFamily="66" charset="0"/>
              </a:rPr>
              <a:t>,</a:t>
            </a:r>
            <a:br>
              <a:rPr lang="ru-RU" sz="2400" b="1">
                <a:effectLst/>
                <a:latin typeface="Comic Sans MS" pitchFamily="66" charset="0"/>
              </a:rPr>
            </a:br>
            <a:r>
              <a:rPr lang="ru-RU" sz="2400" b="1">
                <a:effectLst/>
                <a:latin typeface="Comic Sans MS" pitchFamily="66" charset="0"/>
              </a:rPr>
              <a:t>Причешу ей шерстку гладко.</a:t>
            </a:r>
            <a:br>
              <a:rPr lang="ru-RU" sz="2400" b="1">
                <a:effectLst/>
                <a:latin typeface="Comic Sans MS" pitchFamily="66" charset="0"/>
              </a:rPr>
            </a:br>
            <a:r>
              <a:rPr lang="ru-RU" sz="2400" b="1">
                <a:effectLst/>
                <a:latin typeface="Comic Sans MS" pitchFamily="66" charset="0"/>
              </a:rPr>
              <a:t>Гребешком приглажу хвостик </a:t>
            </a:r>
            <a:br>
              <a:rPr lang="ru-RU" sz="2400" b="1">
                <a:effectLst/>
                <a:latin typeface="Comic Sans MS" pitchFamily="66" charset="0"/>
              </a:rPr>
            </a:br>
            <a:r>
              <a:rPr lang="ru-RU" sz="2400" b="1">
                <a:effectLst/>
                <a:latin typeface="Comic Sans MS" pitchFamily="66" charset="0"/>
              </a:rPr>
              <a:t>И верхом поеду в гости.</a:t>
            </a:r>
          </a:p>
        </p:txBody>
      </p:sp>
      <p:pic>
        <p:nvPicPr>
          <p:cNvPr id="35885" name="Picture 45" descr="HH00687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9563" y="2349500"/>
            <a:ext cx="2195512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80" name="Rectangle 40"/>
          <p:cNvSpPr>
            <a:spLocks noChangeArrowheads="1"/>
          </p:cNvSpPr>
          <p:nvPr/>
        </p:nvSpPr>
        <p:spPr bwMode="auto">
          <a:xfrm>
            <a:off x="1763713" y="2205038"/>
            <a:ext cx="48577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effectLst/>
                <a:latin typeface="Comic Sans MS" pitchFamily="66" charset="0"/>
              </a:rPr>
              <a:t>Уронили </a:t>
            </a:r>
            <a:r>
              <a:rPr lang="ru-RU" sz="2400" b="1">
                <a:solidFill>
                  <a:srgbClr val="FF0066"/>
                </a:solidFill>
                <a:effectLst/>
                <a:latin typeface="Comic Sans MS" pitchFamily="66" charset="0"/>
              </a:rPr>
              <a:t>зайку </a:t>
            </a:r>
            <a:r>
              <a:rPr lang="ru-RU" sz="2400" b="1">
                <a:effectLst/>
                <a:latin typeface="Comic Sans MS" pitchFamily="66" charset="0"/>
              </a:rPr>
              <a:t>на пол,</a:t>
            </a:r>
            <a:br>
              <a:rPr lang="ru-RU" sz="2400" b="1">
                <a:effectLst/>
                <a:latin typeface="Comic Sans MS" pitchFamily="66" charset="0"/>
              </a:rPr>
            </a:br>
            <a:r>
              <a:rPr lang="ru-RU" sz="2400" b="1">
                <a:effectLst/>
                <a:latin typeface="Comic Sans MS" pitchFamily="66" charset="0"/>
              </a:rPr>
              <a:t>Оторвали зайке лапу.</a:t>
            </a:r>
          </a:p>
          <a:p>
            <a:r>
              <a:rPr lang="ru-RU" sz="2400" b="1">
                <a:effectLst/>
                <a:latin typeface="Comic Sans MS" pitchFamily="66" charset="0"/>
              </a:rPr>
              <a:t>Все равно его не брошу-Потому что он хороший.</a:t>
            </a:r>
          </a:p>
        </p:txBody>
      </p:sp>
      <p:pic>
        <p:nvPicPr>
          <p:cNvPr id="35887" name="Picture 47" descr="J021654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9925" y="2492375"/>
            <a:ext cx="124142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84" name="Rectangle 44"/>
          <p:cNvSpPr>
            <a:spLocks noChangeArrowheads="1"/>
          </p:cNvSpPr>
          <p:nvPr/>
        </p:nvSpPr>
        <p:spPr bwMode="auto">
          <a:xfrm>
            <a:off x="1763713" y="1989138"/>
            <a:ext cx="5040312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1">
                <a:solidFill>
                  <a:srgbClr val="FF0066"/>
                </a:solidFill>
                <a:effectLst/>
                <a:latin typeface="Comic Sans MS" pitchFamily="66" charset="0"/>
              </a:rPr>
              <a:t>Вертолёт </a:t>
            </a:r>
            <a:r>
              <a:rPr lang="ru-RU" sz="2800" b="1">
                <a:effectLst/>
                <a:latin typeface="Comic Sans MS" pitchFamily="66" charset="0"/>
              </a:rPr>
              <a:t>построим сами,</a:t>
            </a:r>
          </a:p>
          <a:p>
            <a:r>
              <a:rPr lang="ru-RU" sz="2800" b="1">
                <a:effectLst/>
                <a:latin typeface="Comic Sans MS" pitchFamily="66" charset="0"/>
              </a:rPr>
              <a:t>Понесёмся над лесами.</a:t>
            </a:r>
          </a:p>
          <a:p>
            <a:r>
              <a:rPr lang="ru-RU" sz="2800" b="1">
                <a:effectLst/>
                <a:latin typeface="Comic Sans MS" pitchFamily="66" charset="0"/>
              </a:rPr>
              <a:t>Понесёмся над лесами,</a:t>
            </a:r>
          </a:p>
          <a:p>
            <a:r>
              <a:rPr lang="ru-RU" sz="2800" b="1">
                <a:effectLst/>
                <a:latin typeface="Comic Sans MS" pitchFamily="66" charset="0"/>
              </a:rPr>
              <a:t>А потом вернёмся к маме.</a:t>
            </a:r>
          </a:p>
          <a:p>
            <a:endParaRPr lang="ru-RU" sz="2000">
              <a:effectLst/>
            </a:endParaRPr>
          </a:p>
        </p:txBody>
      </p:sp>
      <p:sp>
        <p:nvSpPr>
          <p:cNvPr id="124956" name="Text Box 28"/>
          <p:cNvSpPr txBox="1">
            <a:spLocks noChangeArrowheads="1"/>
          </p:cNvSpPr>
          <p:nvPr/>
        </p:nvSpPr>
        <p:spPr bwMode="auto">
          <a:xfrm>
            <a:off x="1455738" y="1792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24957" name="Text Box 29"/>
          <p:cNvSpPr txBox="1">
            <a:spLocks noChangeArrowheads="1"/>
          </p:cNvSpPr>
          <p:nvPr/>
        </p:nvSpPr>
        <p:spPr bwMode="auto">
          <a:xfrm>
            <a:off x="1671638" y="20081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24962" name="AutoShape 34"/>
          <p:cNvSpPr>
            <a:spLocks noChangeArrowheads="1"/>
          </p:cNvSpPr>
          <p:nvPr/>
        </p:nvSpPr>
        <p:spPr bwMode="auto">
          <a:xfrm>
            <a:off x="5508625" y="1125538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ц</a:t>
            </a:r>
          </a:p>
        </p:txBody>
      </p:sp>
      <p:sp>
        <p:nvSpPr>
          <p:cNvPr id="124963" name="AutoShape 35"/>
          <p:cNvSpPr>
            <a:spLocks noChangeArrowheads="1"/>
          </p:cNvSpPr>
          <p:nvPr/>
        </p:nvSpPr>
        <p:spPr bwMode="auto">
          <a:xfrm>
            <a:off x="3203575" y="6207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н</a:t>
            </a:r>
          </a:p>
        </p:txBody>
      </p:sp>
      <p:sp>
        <p:nvSpPr>
          <p:cNvPr id="124964" name="AutoShape 36"/>
          <p:cNvSpPr>
            <a:spLocks noChangeArrowheads="1"/>
          </p:cNvSpPr>
          <p:nvPr/>
        </p:nvSpPr>
        <p:spPr bwMode="auto">
          <a:xfrm>
            <a:off x="1042988" y="14843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200" b="1">
                <a:solidFill>
                  <a:srgbClr val="CCFFFF"/>
                </a:solidFill>
                <a:effectLst/>
              </a:rPr>
              <a:t>у</a:t>
            </a:r>
          </a:p>
        </p:txBody>
      </p:sp>
      <p:sp>
        <p:nvSpPr>
          <p:cNvPr id="124965" name="AutoShape 37"/>
          <p:cNvSpPr>
            <a:spLocks noChangeArrowheads="1"/>
          </p:cNvSpPr>
          <p:nvPr/>
        </p:nvSpPr>
        <p:spPr bwMode="auto">
          <a:xfrm>
            <a:off x="2195513" y="1125538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м</a:t>
            </a:r>
          </a:p>
        </p:txBody>
      </p:sp>
      <p:sp>
        <p:nvSpPr>
          <p:cNvPr id="124966" name="AutoShape 38"/>
          <p:cNvSpPr>
            <a:spLocks noChangeArrowheads="1"/>
          </p:cNvSpPr>
          <p:nvPr/>
        </p:nvSpPr>
        <p:spPr bwMode="auto">
          <a:xfrm>
            <a:off x="4427538" y="620713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и</a:t>
            </a:r>
          </a:p>
        </p:txBody>
      </p:sp>
      <p:sp>
        <p:nvSpPr>
          <p:cNvPr id="124967" name="AutoShape 39"/>
          <p:cNvSpPr>
            <a:spLocks noChangeArrowheads="1"/>
          </p:cNvSpPr>
          <p:nvPr/>
        </p:nvSpPr>
        <p:spPr bwMode="auto">
          <a:xfrm>
            <a:off x="6659563" y="1341438"/>
            <a:ext cx="962025" cy="9144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ы</a:t>
            </a:r>
          </a:p>
        </p:txBody>
      </p:sp>
      <p:pic>
        <p:nvPicPr>
          <p:cNvPr id="124968" name="Picture 40" descr="сканирование000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1844675"/>
            <a:ext cx="2217737" cy="2232025"/>
          </a:xfrm>
          <a:prstGeom prst="rect">
            <a:avLst/>
          </a:prstGeom>
          <a:noFill/>
        </p:spPr>
      </p:pic>
      <p:sp>
        <p:nvSpPr>
          <p:cNvPr id="35883" name="Rectangle 43"/>
          <p:cNvSpPr>
            <a:spLocks noChangeArrowheads="1"/>
          </p:cNvSpPr>
          <p:nvPr/>
        </p:nvSpPr>
        <p:spPr bwMode="auto">
          <a:xfrm>
            <a:off x="1835150" y="2133600"/>
            <a:ext cx="66960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effectLst/>
                <a:latin typeface="Comic Sans MS" pitchFamily="66" charset="0"/>
              </a:rPr>
              <a:t>Матросская шапка, верёвка в руке.</a:t>
            </a:r>
          </a:p>
          <a:p>
            <a:r>
              <a:rPr lang="ru-RU" sz="2400" b="1">
                <a:effectLst/>
                <a:latin typeface="Comic Sans MS" pitchFamily="66" charset="0"/>
              </a:rPr>
              <a:t>Тяну я кораблик  по быстрой реке.</a:t>
            </a:r>
          </a:p>
          <a:p>
            <a:r>
              <a:rPr lang="ru-RU" sz="2400" b="1">
                <a:effectLst/>
                <a:latin typeface="Comic Sans MS" pitchFamily="66" charset="0"/>
              </a:rPr>
              <a:t>И скачут </a:t>
            </a:r>
            <a:r>
              <a:rPr lang="ru-RU" sz="2400" b="1">
                <a:solidFill>
                  <a:srgbClr val="FF0066"/>
                </a:solidFill>
                <a:effectLst/>
                <a:latin typeface="Comic Sans MS" pitchFamily="66" charset="0"/>
              </a:rPr>
              <a:t>котята </a:t>
            </a:r>
            <a:r>
              <a:rPr lang="ru-RU" sz="2400" b="1">
                <a:effectLst/>
                <a:latin typeface="Comic Sans MS" pitchFamily="66" charset="0"/>
              </a:rPr>
              <a:t> за мной по пятам.</a:t>
            </a:r>
          </a:p>
          <a:p>
            <a:r>
              <a:rPr lang="ru-RU" sz="2400" b="1">
                <a:effectLst/>
                <a:latin typeface="Comic Sans MS" pitchFamily="66" charset="0"/>
              </a:rPr>
              <a:t>И просят меня: «Прокати, капитан!»</a:t>
            </a:r>
            <a:endParaRPr lang="ru-RU" sz="2400">
              <a:effectLst/>
              <a:latin typeface="Comic Sans MS" pitchFamily="66" charset="0"/>
            </a:endParaRPr>
          </a:p>
        </p:txBody>
      </p:sp>
      <p:pic>
        <p:nvPicPr>
          <p:cNvPr id="124971" name="Picture 43" descr="Рисунок43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84888" y="2924175"/>
            <a:ext cx="2159000" cy="1150938"/>
          </a:xfrm>
          <a:prstGeom prst="rect">
            <a:avLst/>
          </a:prstGeom>
          <a:noFill/>
        </p:spPr>
      </p:pic>
      <p:sp>
        <p:nvSpPr>
          <p:cNvPr id="35882" name="Rectangle 42"/>
          <p:cNvSpPr>
            <a:spLocks noChangeArrowheads="1"/>
          </p:cNvSpPr>
          <p:nvPr/>
        </p:nvSpPr>
        <p:spPr bwMode="auto">
          <a:xfrm>
            <a:off x="2124075" y="1916113"/>
            <a:ext cx="4895850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effectLst/>
                <a:latin typeface="Comic Sans MS" pitchFamily="66" charset="0"/>
              </a:rPr>
              <a:t>Спать пора! Уснул волчок,</a:t>
            </a:r>
          </a:p>
          <a:p>
            <a:r>
              <a:rPr lang="ru-RU" sz="2400" b="1">
                <a:effectLst/>
                <a:latin typeface="Comic Sans MS" pitchFamily="66" charset="0"/>
              </a:rPr>
              <a:t>Лёг в кроватку на бочок.</a:t>
            </a:r>
          </a:p>
          <a:p>
            <a:r>
              <a:rPr lang="ru-RU" sz="2400" b="1">
                <a:effectLst/>
                <a:latin typeface="Comic Sans MS" pitchFamily="66" charset="0"/>
              </a:rPr>
              <a:t>Сонный </a:t>
            </a:r>
            <a:r>
              <a:rPr lang="ru-RU" sz="2400" b="1">
                <a:solidFill>
                  <a:srgbClr val="FF0066"/>
                </a:solidFill>
                <a:effectLst/>
                <a:latin typeface="Comic Sans MS" pitchFamily="66" charset="0"/>
              </a:rPr>
              <a:t>ёжик</a:t>
            </a:r>
            <a:r>
              <a:rPr lang="ru-RU" sz="2400" b="1">
                <a:effectLst/>
                <a:latin typeface="Comic Sans MS" pitchFamily="66" charset="0"/>
              </a:rPr>
              <a:t> лёг в кровать,</a:t>
            </a:r>
          </a:p>
          <a:p>
            <a:r>
              <a:rPr lang="ru-RU" sz="2400" b="1">
                <a:effectLst/>
                <a:latin typeface="Comic Sans MS" pitchFamily="66" charset="0"/>
              </a:rPr>
              <a:t>Только </a:t>
            </a:r>
            <a:r>
              <a:rPr lang="ru-RU" sz="2400" b="1">
                <a:solidFill>
                  <a:srgbClr val="FF0066"/>
                </a:solidFill>
                <a:effectLst/>
                <a:latin typeface="Comic Sans MS" pitchFamily="66" charset="0"/>
              </a:rPr>
              <a:t>клон</a:t>
            </a:r>
            <a:r>
              <a:rPr lang="ru-RU" sz="2400" b="1">
                <a:effectLst/>
                <a:latin typeface="Comic Sans MS" pitchFamily="66" charset="0"/>
              </a:rPr>
              <a:t> не хочет спать.</a:t>
            </a:r>
          </a:p>
          <a:p>
            <a:r>
              <a:rPr lang="ru-RU" sz="2400" b="1">
                <a:effectLst/>
                <a:latin typeface="Comic Sans MS" pitchFamily="66" charset="0"/>
              </a:rPr>
              <a:t>Головой качает клон,</a:t>
            </a:r>
          </a:p>
          <a:p>
            <a:r>
              <a:rPr lang="ru-RU" sz="2400" b="1">
                <a:effectLst/>
                <a:latin typeface="Comic Sans MS" pitchFamily="66" charset="0"/>
              </a:rPr>
              <a:t>Он </a:t>
            </a:r>
            <a:r>
              <a:rPr lang="ru-RU" sz="2400" b="1">
                <a:solidFill>
                  <a:srgbClr val="FF0066"/>
                </a:solidFill>
                <a:effectLst/>
                <a:latin typeface="Comic Sans MS" pitchFamily="66" charset="0"/>
              </a:rPr>
              <a:t>клонихе </a:t>
            </a:r>
            <a:r>
              <a:rPr lang="ru-RU" sz="2400" b="1">
                <a:effectLst/>
                <a:latin typeface="Comic Sans MS" pitchFamily="66" charset="0"/>
              </a:rPr>
              <a:t>шлёт поклон.</a:t>
            </a:r>
          </a:p>
          <a:p>
            <a:endParaRPr lang="ru-RU" sz="2000" b="1">
              <a:effectLst/>
            </a:endParaRPr>
          </a:p>
        </p:txBody>
      </p:sp>
      <p:pic>
        <p:nvPicPr>
          <p:cNvPr id="35889" name="Picture 49" descr="Копия J008638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276475"/>
            <a:ext cx="1708150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94" name="Picture 54" descr="TEDDY3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32588" y="2492375"/>
            <a:ext cx="1835150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74" name="Text Box 46"/>
          <p:cNvSpPr txBox="1">
            <a:spLocks noChangeArrowheads="1"/>
          </p:cNvSpPr>
          <p:nvPr/>
        </p:nvSpPr>
        <p:spPr bwMode="auto">
          <a:xfrm>
            <a:off x="3276600" y="908050"/>
            <a:ext cx="2663825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0000" b="1" i="1">
                <a:solidFill>
                  <a:srgbClr val="FF0000"/>
                </a:solidFill>
                <a:effectLst/>
              </a:rPr>
              <a:t>5</a:t>
            </a:r>
          </a:p>
        </p:txBody>
      </p:sp>
      <p:pic>
        <p:nvPicPr>
          <p:cNvPr id="124975" name="Picture 47" descr="j0432529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24300" y="6069013"/>
            <a:ext cx="1368425" cy="788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8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8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5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9" dur="1500" autoRev="1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1500" autoRev="1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1500" autoRev="1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4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4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4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700"/>
                            </p:stCondLst>
                            <p:childTnLst>
                              <p:par>
                                <p:cTn id="28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trips(downLeft)">
                                      <p:cBhvr>
                                        <p:cTn id="29" dur="3000"/>
                                        <p:tgtEl>
                                          <p:spTgt spid="358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2" dur="3000"/>
                                        <p:tgtEl>
                                          <p:spTgt spid="358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70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35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5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3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9" dur="1500" autoRev="1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1500" autoRev="1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1" dur="1500" autoRev="1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4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00"/>
                            </p:stCondLst>
                            <p:childTnLst>
                              <p:par>
                                <p:cTn id="59" presetID="21" presetClass="exit" presetSubtype="4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60" dur="50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3" dur="3000"/>
                                        <p:tgtEl>
                                          <p:spTgt spid="35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200"/>
                            </p:stCondLst>
                            <p:childTnLst>
                              <p:par>
                                <p:cTn id="6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358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358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0" fill="hold"/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0" fill="hold"/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79" dur="1500" autoRev="1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0" dur="1500" autoRev="1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1" dur="1500" autoRev="1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7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4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200"/>
                            </p:stCondLst>
                            <p:childTnLst>
                              <p:par>
                                <p:cTn id="89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trips(downLeft)">
                                      <p:cBhvr>
                                        <p:cTn id="90" dur="3000"/>
                                        <p:tgtEl>
                                          <p:spTgt spid="35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0"/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0"/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200"/>
                            </p:stCondLst>
                            <p:childTnLst>
                              <p:par>
                                <p:cTn id="9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9" dur="80"/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0" dur="80"/>
                                        <p:tgtEl>
                                          <p:spTgt spid="358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80"/>
                                        <p:tgtEl>
                                          <p:spTgt spid="358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0" fill="hold"/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0" fill="hold"/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10" dur="1500" autoRev="1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1" dur="1500" autoRev="1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2" dur="1500" autoRev="1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700"/>
                            </p:stCondLst>
                            <p:childTnLst>
                              <p:par>
                                <p:cTn id="1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24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700"/>
                            </p:stCondLst>
                            <p:childTnLst>
                              <p:par>
                                <p:cTn id="120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21" dur="5000"/>
                                        <p:tgtEl>
                                          <p:spTgt spid="358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0"/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0"/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700"/>
                            </p:stCondLst>
                            <p:childTnLst>
                              <p:par>
                                <p:cTn id="128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0" dur="80"/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1" dur="80"/>
                                        <p:tgtEl>
                                          <p:spTgt spid="358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80"/>
                                        <p:tgtEl>
                                          <p:spTgt spid="358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3000" fill="hold"/>
                                        <p:tgtEl>
                                          <p:spTgt spid="124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0" fill="hold"/>
                                        <p:tgtEl>
                                          <p:spTgt spid="124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9" dur="3000"/>
                                        <p:tgtEl>
                                          <p:spTgt spid="124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000"/>
                            </p:stCondLst>
                            <p:childTnLst>
                              <p:par>
                                <p:cTn id="141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42" dur="1500" autoRev="1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3" dur="1500" autoRev="1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4" dur="1500" autoRev="1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700"/>
                            </p:stCondLst>
                            <p:childTnLst>
                              <p:par>
                                <p:cTn id="1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24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24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24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700"/>
                            </p:stCondLst>
                            <p:childTnLst>
                              <p:par>
                                <p:cTn id="152" presetID="4" presetClass="exit" presetSubtype="32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out)">
                                      <p:cBhvr>
                                        <p:cTn id="153" dur="3000"/>
                                        <p:tgtEl>
                                          <p:spTgt spid="35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3000"/>
                                        <p:tgtEl>
                                          <p:spTgt spid="124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3000"/>
                                        <p:tgtEl>
                                          <p:spTgt spid="124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4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9700"/>
                            </p:stCondLst>
                            <p:childTnLst>
                              <p:par>
                                <p:cTn id="160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2" dur="80"/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3" dur="80"/>
                                        <p:tgtEl>
                                          <p:spTgt spid="358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80"/>
                                        <p:tgtEl>
                                          <p:spTgt spid="358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2000" fill="hold"/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2000" fill="hold"/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5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5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78" dur="1500" autoRev="1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9" dur="1500" autoRev="1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0" dur="1500" autoRev="1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700"/>
                            </p:stCondLst>
                            <p:childTnLst>
                              <p:par>
                                <p:cTn id="1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000" fill="hold"/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3000"/>
                                        <p:tgtEl>
                                          <p:spTgt spid="124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7700"/>
                            </p:stCondLst>
                            <p:childTnLst>
                              <p:par>
                                <p:cTn id="188" presetID="5" presetClass="exit" presetSubtype="1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189" dur="3000"/>
                                        <p:tgtEl>
                                          <p:spTgt spid="358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700"/>
                            </p:stCondLst>
                            <p:childTnLst>
                              <p:par>
                                <p:cTn id="192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0" fill="hold"/>
                                        <p:tgtEl>
                                          <p:spTgt spid="124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0" fill="hold"/>
                                        <p:tgtEl>
                                          <p:spTgt spid="124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0"/>
                                        <p:tgtEl>
                                          <p:spTgt spid="124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 animBg="1"/>
      <p:bldP spid="124933" grpId="0" animBg="1"/>
      <p:bldP spid="124935" grpId="0" animBg="1"/>
      <p:bldP spid="124936" grpId="0" animBg="1"/>
      <p:bldP spid="124937" grpId="0" animBg="1"/>
      <p:bldP spid="124938" grpId="0" animBg="1"/>
      <p:bldP spid="35866" grpId="0"/>
      <p:bldP spid="35866" grpId="1"/>
      <p:bldP spid="35881" grpId="0"/>
      <p:bldP spid="35881" grpId="1"/>
      <p:bldP spid="35880" grpId="0"/>
      <p:bldP spid="35880" grpId="1"/>
      <p:bldP spid="35884" grpId="0"/>
      <p:bldP spid="35884" grpId="1"/>
      <p:bldP spid="124962" grpId="0" animBg="1"/>
      <p:bldP spid="124963" grpId="0" animBg="1"/>
      <p:bldP spid="124964" grpId="0" animBg="1"/>
      <p:bldP spid="124965" grpId="0" animBg="1"/>
      <p:bldP spid="124966" grpId="0" animBg="1"/>
      <p:bldP spid="124967" grpId="0" animBg="1"/>
      <p:bldP spid="35883" grpId="1"/>
      <p:bldP spid="35883" grpId="2"/>
      <p:bldP spid="35882" grpId="1"/>
      <p:bldP spid="35882" grpId="2"/>
      <p:bldP spid="12497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12" name="AutoShape 8"/>
          <p:cNvSpPr>
            <a:spLocks noChangeArrowheads="1"/>
          </p:cNvSpPr>
          <p:nvPr/>
        </p:nvSpPr>
        <p:spPr bwMode="auto">
          <a:xfrm>
            <a:off x="250825" y="0"/>
            <a:ext cx="1042988" cy="93662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123920" name="AutoShape 16"/>
          <p:cNvSpPr>
            <a:spLocks noChangeArrowheads="1"/>
          </p:cNvSpPr>
          <p:nvPr/>
        </p:nvSpPr>
        <p:spPr bwMode="auto">
          <a:xfrm>
            <a:off x="0" y="5921375"/>
            <a:ext cx="1042988" cy="93662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123919" name="AutoShape 15"/>
          <p:cNvSpPr>
            <a:spLocks noChangeArrowheads="1"/>
          </p:cNvSpPr>
          <p:nvPr/>
        </p:nvSpPr>
        <p:spPr bwMode="auto">
          <a:xfrm>
            <a:off x="0" y="4941888"/>
            <a:ext cx="1042988" cy="93662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123917" name="AutoShape 13"/>
          <p:cNvSpPr>
            <a:spLocks noChangeArrowheads="1"/>
          </p:cNvSpPr>
          <p:nvPr/>
        </p:nvSpPr>
        <p:spPr bwMode="auto">
          <a:xfrm>
            <a:off x="0" y="2997200"/>
            <a:ext cx="1042988" cy="93662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123916" name="AutoShape 12"/>
          <p:cNvSpPr>
            <a:spLocks noChangeArrowheads="1"/>
          </p:cNvSpPr>
          <p:nvPr/>
        </p:nvSpPr>
        <p:spPr bwMode="auto">
          <a:xfrm>
            <a:off x="0" y="2060575"/>
            <a:ext cx="1042988" cy="93662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123913" name="AutoShape 9"/>
          <p:cNvSpPr>
            <a:spLocks noChangeArrowheads="1"/>
          </p:cNvSpPr>
          <p:nvPr/>
        </p:nvSpPr>
        <p:spPr bwMode="auto">
          <a:xfrm>
            <a:off x="0" y="1052513"/>
            <a:ext cx="1042988" cy="93662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pic>
        <p:nvPicPr>
          <p:cNvPr id="123908" name="Picture 4" descr="сканирование0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1412875"/>
            <a:ext cx="1268412" cy="1800225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3059113" y="1628775"/>
            <a:ext cx="5329237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Сигнальщик держит                                                                               два флажка.                        С флажками он-как буква …</a:t>
            </a:r>
          </a:p>
        </p:txBody>
      </p:sp>
      <p:sp>
        <p:nvSpPr>
          <p:cNvPr id="123910" name="WordArt 6"/>
          <p:cNvSpPr>
            <a:spLocks noChangeArrowheads="1" noChangeShapeType="1" noTextEdit="1"/>
          </p:cNvSpPr>
          <p:nvPr/>
        </p:nvSpPr>
        <p:spPr bwMode="auto">
          <a:xfrm>
            <a:off x="7885113" y="2636838"/>
            <a:ext cx="1008062" cy="1270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К</a:t>
            </a:r>
          </a:p>
        </p:txBody>
      </p:sp>
      <p:sp>
        <p:nvSpPr>
          <p:cNvPr id="123911" name="AutoShape 7"/>
          <p:cNvSpPr>
            <a:spLocks noChangeArrowheads="1"/>
          </p:cNvSpPr>
          <p:nvPr/>
        </p:nvSpPr>
        <p:spPr bwMode="auto">
          <a:xfrm>
            <a:off x="0" y="5949950"/>
            <a:ext cx="971550" cy="90805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о</a:t>
            </a:r>
          </a:p>
        </p:txBody>
      </p:sp>
      <p:sp>
        <p:nvSpPr>
          <p:cNvPr id="123918" name="AutoShape 14"/>
          <p:cNvSpPr>
            <a:spLocks noChangeArrowheads="1"/>
          </p:cNvSpPr>
          <p:nvPr/>
        </p:nvSpPr>
        <p:spPr bwMode="auto">
          <a:xfrm>
            <a:off x="0" y="4005263"/>
            <a:ext cx="1042988" cy="93662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b="1">
              <a:solidFill>
                <a:srgbClr val="CCFFFF"/>
              </a:solidFill>
              <a:effectLst/>
            </a:endParaRPr>
          </a:p>
        </p:txBody>
      </p:sp>
      <p:sp>
        <p:nvSpPr>
          <p:cNvPr id="123921" name="AutoShape 17"/>
          <p:cNvSpPr>
            <a:spLocks noChangeArrowheads="1"/>
          </p:cNvSpPr>
          <p:nvPr/>
        </p:nvSpPr>
        <p:spPr bwMode="auto">
          <a:xfrm>
            <a:off x="0" y="4941888"/>
            <a:ext cx="971550" cy="936625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в</a:t>
            </a:r>
          </a:p>
        </p:txBody>
      </p:sp>
      <p:sp>
        <p:nvSpPr>
          <p:cNvPr id="123922" name="AutoShape 18"/>
          <p:cNvSpPr>
            <a:spLocks noChangeArrowheads="1"/>
          </p:cNvSpPr>
          <p:nvPr/>
        </p:nvSpPr>
        <p:spPr bwMode="auto">
          <a:xfrm>
            <a:off x="0" y="4005263"/>
            <a:ext cx="1008063" cy="936625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о</a:t>
            </a:r>
          </a:p>
        </p:txBody>
      </p:sp>
      <p:sp>
        <p:nvSpPr>
          <p:cNvPr id="123923" name="AutoShape 19"/>
          <p:cNvSpPr>
            <a:spLocks noChangeArrowheads="1"/>
          </p:cNvSpPr>
          <p:nvPr/>
        </p:nvSpPr>
        <p:spPr bwMode="auto">
          <a:xfrm>
            <a:off x="0" y="2997200"/>
            <a:ext cx="1044575" cy="935038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р</a:t>
            </a:r>
          </a:p>
        </p:txBody>
      </p:sp>
      <p:sp>
        <p:nvSpPr>
          <p:cNvPr id="123924" name="AutoShape 20"/>
          <p:cNvSpPr>
            <a:spLocks noChangeArrowheads="1"/>
          </p:cNvSpPr>
          <p:nvPr/>
        </p:nvSpPr>
        <p:spPr bwMode="auto">
          <a:xfrm>
            <a:off x="0" y="1989138"/>
            <a:ext cx="1042988" cy="1008062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о</a:t>
            </a:r>
          </a:p>
        </p:txBody>
      </p:sp>
      <p:sp>
        <p:nvSpPr>
          <p:cNvPr id="123925" name="AutoShape 21"/>
          <p:cNvSpPr>
            <a:spLocks noChangeArrowheads="1"/>
          </p:cNvSpPr>
          <p:nvPr/>
        </p:nvSpPr>
        <p:spPr bwMode="auto">
          <a:xfrm>
            <a:off x="0" y="981075"/>
            <a:ext cx="1079500" cy="10080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д</a:t>
            </a:r>
          </a:p>
        </p:txBody>
      </p:sp>
      <p:sp>
        <p:nvSpPr>
          <p:cNvPr id="123926" name="AutoShape 22"/>
          <p:cNvSpPr>
            <a:spLocks noChangeArrowheads="1"/>
          </p:cNvSpPr>
          <p:nvPr/>
        </p:nvSpPr>
        <p:spPr bwMode="auto">
          <a:xfrm>
            <a:off x="250825" y="0"/>
            <a:ext cx="1116013" cy="981075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800" b="1">
                <a:solidFill>
                  <a:srgbClr val="CCFFFF"/>
                </a:solidFill>
                <a:effectLst/>
              </a:rPr>
              <a:t>з</a:t>
            </a:r>
          </a:p>
        </p:txBody>
      </p:sp>
      <p:sp>
        <p:nvSpPr>
          <p:cNvPr id="123933" name="Text Box 29"/>
          <p:cNvSpPr txBox="1">
            <a:spLocks noChangeArrowheads="1"/>
          </p:cNvSpPr>
          <p:nvPr/>
        </p:nvSpPr>
        <p:spPr bwMode="auto">
          <a:xfrm>
            <a:off x="3635375" y="1484313"/>
            <a:ext cx="5184775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На дворе, такая жалость,     Наша лесенка сломалась.  Зато теперь у нас в дворе Поселилась буква …     </a:t>
            </a:r>
          </a:p>
        </p:txBody>
      </p:sp>
      <p:sp>
        <p:nvSpPr>
          <p:cNvPr id="123934" name="WordArt 30"/>
          <p:cNvSpPr>
            <a:spLocks noChangeArrowheads="1" noChangeShapeType="1" noTextEdit="1"/>
          </p:cNvSpPr>
          <p:nvPr/>
        </p:nvSpPr>
        <p:spPr bwMode="auto">
          <a:xfrm>
            <a:off x="7885113" y="2565400"/>
            <a:ext cx="792162" cy="14414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Е</a:t>
            </a:r>
          </a:p>
        </p:txBody>
      </p:sp>
      <p:pic>
        <p:nvPicPr>
          <p:cNvPr id="123935" name="Picture 31" descr="сканирование000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713" y="1484313"/>
            <a:ext cx="1416050" cy="215900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23936" name="Picture 32" descr="сканирование000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47813" y="1484313"/>
            <a:ext cx="1751012" cy="18732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23937" name="Text Box 33"/>
          <p:cNvSpPr txBox="1">
            <a:spLocks noChangeArrowheads="1"/>
          </p:cNvSpPr>
          <p:nvPr/>
        </p:nvSpPr>
        <p:spPr bwMode="auto">
          <a:xfrm>
            <a:off x="3563938" y="1412875"/>
            <a:ext cx="489585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Полумесяц в небе тёмном Буковкой повис над домом.  Не сыскать таких чудес.  Месяц – это буква …</a:t>
            </a:r>
          </a:p>
        </p:txBody>
      </p:sp>
      <p:sp>
        <p:nvSpPr>
          <p:cNvPr id="123938" name="WordArt 34"/>
          <p:cNvSpPr>
            <a:spLocks noChangeArrowheads="1" noChangeShapeType="1" noTextEdit="1"/>
          </p:cNvSpPr>
          <p:nvPr/>
        </p:nvSpPr>
        <p:spPr bwMode="auto">
          <a:xfrm>
            <a:off x="7524750" y="2565400"/>
            <a:ext cx="1152525" cy="16557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</a:t>
            </a:r>
          </a:p>
        </p:txBody>
      </p:sp>
      <p:sp>
        <p:nvSpPr>
          <p:cNvPr id="123941" name="WordArt 37"/>
          <p:cNvSpPr>
            <a:spLocks noChangeArrowheads="1" noChangeShapeType="1" noTextEdit="1"/>
          </p:cNvSpPr>
          <p:nvPr/>
        </p:nvSpPr>
        <p:spPr bwMode="auto">
          <a:xfrm>
            <a:off x="7740650" y="2492375"/>
            <a:ext cx="1152525" cy="14366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Х</a:t>
            </a:r>
          </a:p>
        </p:txBody>
      </p:sp>
      <p:sp>
        <p:nvSpPr>
          <p:cNvPr id="123943" name="Text Box 39"/>
          <p:cNvSpPr txBox="1">
            <a:spLocks noChangeArrowheads="1"/>
          </p:cNvSpPr>
          <p:nvPr/>
        </p:nvSpPr>
        <p:spPr bwMode="auto">
          <a:xfrm>
            <a:off x="3563938" y="1412875"/>
            <a:ext cx="4392612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Вот забавная игрушка Деревянная вертушка.  Крутится от воздуха.              Ну совсем как буква …</a:t>
            </a:r>
          </a:p>
        </p:txBody>
      </p:sp>
      <p:pic>
        <p:nvPicPr>
          <p:cNvPr id="123944" name="Picture 40" descr="сканирование000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47813" y="1484313"/>
            <a:ext cx="1452562" cy="1944687"/>
          </a:xfrm>
          <a:prstGeom prst="rect">
            <a:avLst/>
          </a:prstGeom>
          <a:noFill/>
          <a:ln w="38100">
            <a:solidFill>
              <a:srgbClr val="993300"/>
            </a:solidFill>
            <a:miter lim="800000"/>
            <a:headEnd/>
            <a:tailEnd/>
          </a:ln>
        </p:spPr>
      </p:pic>
      <p:sp>
        <p:nvSpPr>
          <p:cNvPr id="123946" name="Text Box 42"/>
          <p:cNvSpPr txBox="1">
            <a:spLocks noChangeArrowheads="1"/>
          </p:cNvSpPr>
          <p:nvPr/>
        </p:nvSpPr>
        <p:spPr bwMode="auto">
          <a:xfrm>
            <a:off x="6480175" y="1196975"/>
            <a:ext cx="2663825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0000" b="1" i="1">
                <a:solidFill>
                  <a:srgbClr val="FF0000"/>
                </a:solidFill>
                <a:effectLst/>
              </a:rPr>
              <a:t>5</a:t>
            </a:r>
          </a:p>
        </p:txBody>
      </p:sp>
      <p:sp>
        <p:nvSpPr>
          <p:cNvPr id="123942" name="WordArt 38"/>
          <p:cNvSpPr>
            <a:spLocks noChangeArrowheads="1" noChangeShapeType="1" noTextEdit="1"/>
          </p:cNvSpPr>
          <p:nvPr/>
        </p:nvSpPr>
        <p:spPr bwMode="auto">
          <a:xfrm>
            <a:off x="7740650" y="2636838"/>
            <a:ext cx="1152525" cy="1584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О</a:t>
            </a:r>
          </a:p>
        </p:txBody>
      </p:sp>
      <p:pic>
        <p:nvPicPr>
          <p:cNvPr id="123939" name="Picture 35" descr="сканирование00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87450" y="1341438"/>
            <a:ext cx="2046288" cy="2298700"/>
          </a:xfrm>
          <a:prstGeom prst="rect">
            <a:avLst/>
          </a:prstGeom>
          <a:noFill/>
          <a:ln w="38100">
            <a:solidFill>
              <a:srgbClr val="339966"/>
            </a:solidFill>
            <a:miter lim="800000"/>
            <a:headEnd/>
            <a:tailEnd/>
          </a:ln>
        </p:spPr>
      </p:pic>
      <p:sp>
        <p:nvSpPr>
          <p:cNvPr id="123940" name="Text Box 36"/>
          <p:cNvSpPr txBox="1">
            <a:spLocks noChangeArrowheads="1"/>
          </p:cNvSpPr>
          <p:nvPr/>
        </p:nvSpPr>
        <p:spPr bwMode="auto">
          <a:xfrm>
            <a:off x="3563938" y="1700213"/>
            <a:ext cx="446405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В старом дереве дупло.</a:t>
            </a:r>
          </a:p>
          <a:p>
            <a:pPr>
              <a:spcBef>
                <a:spcPct val="50000"/>
              </a:spcBef>
            </a:pPr>
            <a:r>
              <a:rPr lang="ru-RU" sz="28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Ну совсем как буква …</a:t>
            </a:r>
          </a:p>
        </p:txBody>
      </p:sp>
      <p:pic>
        <p:nvPicPr>
          <p:cNvPr id="123929" name="Picture 25" descr="сканирование000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03350" y="1557338"/>
            <a:ext cx="1487488" cy="2039937"/>
          </a:xfrm>
          <a:prstGeom prst="rect">
            <a:avLst/>
          </a:prstGeom>
          <a:noFill/>
          <a:ln w="38100">
            <a:solidFill>
              <a:srgbClr val="339966"/>
            </a:solidFill>
            <a:miter lim="800000"/>
            <a:headEnd/>
            <a:tailEnd/>
          </a:ln>
        </p:spPr>
      </p:pic>
      <p:sp>
        <p:nvSpPr>
          <p:cNvPr id="123930" name="Text Box 26"/>
          <p:cNvSpPr txBox="1">
            <a:spLocks noChangeArrowheads="1"/>
          </p:cNvSpPr>
          <p:nvPr/>
        </p:nvSpPr>
        <p:spPr bwMode="auto">
          <a:xfrm>
            <a:off x="3708400" y="1412875"/>
            <a:ext cx="4681538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У дубочка два сучочка.              Вот сучок. И вот сучок.            Так, дружок, в любом лесу        Ты увидишь букву …</a:t>
            </a:r>
          </a:p>
        </p:txBody>
      </p:sp>
      <p:sp>
        <p:nvSpPr>
          <p:cNvPr id="123931" name="WordArt 27"/>
          <p:cNvSpPr>
            <a:spLocks noChangeArrowheads="1" noChangeShapeType="1" noTextEdit="1"/>
          </p:cNvSpPr>
          <p:nvPr/>
        </p:nvSpPr>
        <p:spPr bwMode="auto">
          <a:xfrm>
            <a:off x="7812088" y="2708275"/>
            <a:ext cx="1008062" cy="12969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У</a:t>
            </a:r>
          </a:p>
        </p:txBody>
      </p:sp>
      <p:pic>
        <p:nvPicPr>
          <p:cNvPr id="123945" name="Picture 41" descr="сканирование000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58888" y="1628775"/>
            <a:ext cx="2016125" cy="1938338"/>
          </a:xfrm>
          <a:prstGeom prst="rect">
            <a:avLst/>
          </a:prstGeom>
          <a:noFill/>
          <a:ln w="38100">
            <a:solidFill>
              <a:srgbClr val="339966"/>
            </a:solidFill>
            <a:miter lim="800000"/>
            <a:headEnd/>
            <a:tailEnd/>
          </a:ln>
        </p:spPr>
      </p:pic>
      <p:sp>
        <p:nvSpPr>
          <p:cNvPr id="123928" name="Text Box 24"/>
          <p:cNvSpPr txBox="1">
            <a:spLocks noChangeArrowheads="1"/>
          </p:cNvSpPr>
          <p:nvPr/>
        </p:nvSpPr>
        <p:spPr bwMode="auto">
          <a:xfrm>
            <a:off x="3635375" y="1412875"/>
            <a:ext cx="467995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60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Палочка.                             Рядом две ровные дужки-     Вот и готовы                       Очки…  для лягушки.</a:t>
            </a:r>
          </a:p>
        </p:txBody>
      </p:sp>
      <p:sp>
        <p:nvSpPr>
          <p:cNvPr id="123932" name="WordArt 28"/>
          <p:cNvSpPr>
            <a:spLocks noChangeArrowheads="1" noChangeShapeType="1" noTextEdit="1"/>
          </p:cNvSpPr>
          <p:nvPr/>
        </p:nvSpPr>
        <p:spPr bwMode="auto">
          <a:xfrm>
            <a:off x="7812088" y="2636838"/>
            <a:ext cx="936625" cy="13684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В</a:t>
            </a:r>
          </a:p>
        </p:txBody>
      </p:sp>
      <p:pic>
        <p:nvPicPr>
          <p:cNvPr id="123947" name="Picture 43" descr="j0432529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24300" y="6069013"/>
            <a:ext cx="1368425" cy="788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5" dur="250" autoRev="1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250" autoRev="1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250" autoRev="1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3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3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50"/>
                            </p:stCondLst>
                            <p:childTnLst>
                              <p:par>
                                <p:cTn id="35" presetID="18" presetClass="exit" presetSubtype="3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trips(upRight)">
                                      <p:cBhvr>
                                        <p:cTn id="36" dur="20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20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" dur="20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950"/>
                            </p:stCondLst>
                            <p:childTnLst>
                              <p:par>
                                <p:cTn id="4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23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3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5" dur="250" autoRev="1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6" dur="250" autoRev="1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7" dur="250" autoRev="1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5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3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950"/>
                            </p:stCondLst>
                            <p:childTnLst>
                              <p:par>
                                <p:cTn id="75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76" dur="2000"/>
                                        <p:tgtEl>
                                          <p:spTgt spid="1239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9" dur="2000"/>
                                        <p:tgtEl>
                                          <p:spTgt spid="1239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2" dur="2000"/>
                                        <p:tgtEl>
                                          <p:spTgt spid="1239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950"/>
                            </p:stCondLst>
                            <p:childTnLst>
                              <p:par>
                                <p:cTn id="8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1239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1239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1239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23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23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23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23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05" dur="250" autoRev="1" fill="hold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6" dur="250" autoRev="1" fill="hold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7" dur="250" autoRev="1" fill="hold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45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3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950"/>
                            </p:stCondLst>
                            <p:childTnLst>
                              <p:par>
                                <p:cTn id="115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16" dur="2000"/>
                                        <p:tgtEl>
                                          <p:spTgt spid="1239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9" dur="2000"/>
                                        <p:tgtEl>
                                          <p:spTgt spid="1239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2" dur="2000"/>
                                        <p:tgtEl>
                                          <p:spTgt spid="123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6" dur="80"/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7" dur="80"/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80"/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110"/>
                            </p:stCondLst>
                            <p:childTnLst>
                              <p:par>
                                <p:cTn id="1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123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1239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45" dur="250" autoRev="1" fill="hold"/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6" dur="250" autoRev="1" fill="hold"/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7" dur="250" autoRev="1" fill="hold"/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450"/>
                            </p:stCondLst>
                            <p:childTnLst>
                              <p:par>
                                <p:cTn id="1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23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23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23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950"/>
                            </p:stCondLst>
                            <p:childTnLst>
                              <p:par>
                                <p:cTn id="155" presetID="21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56" dur="2000"/>
                                        <p:tgtEl>
                                          <p:spTgt spid="1239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950"/>
                            </p:stCondLst>
                            <p:childTnLst>
                              <p:par>
                                <p:cTn id="159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60" dur="500"/>
                                        <p:tgtEl>
                                          <p:spTgt spid="1239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1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63" dur="2000"/>
                                        <p:tgtEl>
                                          <p:spTgt spid="1239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6950"/>
                            </p:stCondLst>
                            <p:childTnLst>
                              <p:par>
                                <p:cTn id="16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8" dur="80"/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9" dur="80"/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80"/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123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123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000" fill="hold"/>
                                        <p:tgtEl>
                                          <p:spTgt spid="1239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0" fill="hold"/>
                                        <p:tgtEl>
                                          <p:spTgt spid="123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123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000"/>
                            </p:stCondLst>
                            <p:childTnLst>
                              <p:par>
                                <p:cTn id="185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86" dur="250" autoRev="1" fill="hold"/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7" dur="250" autoRev="1" fill="hold"/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8" dur="250" autoRev="1" fill="hold"/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450"/>
                            </p:stCondLst>
                            <p:childTnLst>
                              <p:par>
                                <p:cTn id="1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23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3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23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950"/>
                            </p:stCondLst>
                            <p:childTnLst>
                              <p:par>
                                <p:cTn id="196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197" dur="2000"/>
                                        <p:tgtEl>
                                          <p:spTgt spid="123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0" dur="2000"/>
                                        <p:tgtEl>
                                          <p:spTgt spid="1239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3" dur="2000"/>
                                        <p:tgtEl>
                                          <p:spTgt spid="123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4950"/>
                            </p:stCondLst>
                            <p:childTnLst>
                              <p:par>
                                <p:cTn id="20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8" dur="80"/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9" dur="80"/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80"/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2000"/>
                                        <p:tgtEl>
                                          <p:spTgt spid="123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1239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25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26" dur="250" autoRev="1" fill="hold"/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7" dur="250" autoRev="1" fill="hold"/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8" dur="250" autoRev="1" fill="hold"/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450"/>
                            </p:stCondLst>
                            <p:childTnLst>
                              <p:par>
                                <p:cTn id="2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123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950"/>
                            </p:stCondLst>
                            <p:childTnLst>
                              <p:par>
                                <p:cTn id="236" presetID="29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1000"/>
                                        <p:tgtEl>
                                          <p:spTgt spid="1239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4" dur="1000"/>
                                        <p:tgtEl>
                                          <p:spTgt spid="1239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/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9" dur="1000"/>
                                        <p:tgtEl>
                                          <p:spTgt spid="1239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3950"/>
                            </p:stCondLst>
                            <p:childTnLst>
                              <p:par>
                                <p:cTn id="25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4" dur="80"/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5" dur="80"/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80"/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2000" fill="hold"/>
                                        <p:tgtEl>
                                          <p:spTgt spid="123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2000" fill="hold"/>
                                        <p:tgtEl>
                                          <p:spTgt spid="123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2000"/>
                                        <p:tgtEl>
                                          <p:spTgt spid="123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2000"/>
                                        <p:tgtEl>
                                          <p:spTgt spid="1239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2000" fill="hold"/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2000" fill="hold"/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000" fill="hold"/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2000"/>
                            </p:stCondLst>
                            <p:childTnLst>
                              <p:par>
                                <p:cTn id="271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72" dur="250" autoRev="1" fill="hold"/>
                                        <p:tgtEl>
                                          <p:spTgt spid="1239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3" dur="250" autoRev="1" fill="hold"/>
                                        <p:tgtEl>
                                          <p:spTgt spid="1239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4" dur="250" autoRev="1" fill="hold"/>
                                        <p:tgtEl>
                                          <p:spTgt spid="1239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2450"/>
                            </p:stCondLst>
                            <p:childTnLst>
                              <p:par>
                                <p:cTn id="27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2950"/>
                            </p:stCondLst>
                            <p:childTnLst>
                              <p:par>
                                <p:cTn id="282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trips(downLeft)">
                                      <p:cBhvr>
                                        <p:cTn id="283" dur="2000"/>
                                        <p:tgtEl>
                                          <p:spTgt spid="123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86" dur="2000"/>
                                        <p:tgtEl>
                                          <p:spTgt spid="1239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89" dur="2000"/>
                                        <p:tgtEl>
                                          <p:spTgt spid="1239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4950"/>
                            </p:stCondLst>
                            <p:childTnLst>
                              <p:par>
                                <p:cTn id="29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2000" fill="hold"/>
                                        <p:tgtEl>
                                          <p:spTgt spid="123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123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123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2" grpId="0" animBg="1"/>
      <p:bldP spid="123920" grpId="0" animBg="1"/>
      <p:bldP spid="123919" grpId="0" animBg="1"/>
      <p:bldP spid="123917" grpId="0" animBg="1"/>
      <p:bldP spid="123916" grpId="0" animBg="1"/>
      <p:bldP spid="123913" grpId="0" animBg="1"/>
      <p:bldP spid="123909" grpId="0"/>
      <p:bldP spid="123909" grpId="1"/>
      <p:bldP spid="123910" grpId="0" animBg="1"/>
      <p:bldP spid="123910" grpId="1" animBg="1"/>
      <p:bldP spid="123911" grpId="0" animBg="1"/>
      <p:bldP spid="123918" grpId="0" animBg="1"/>
      <p:bldP spid="123921" grpId="0" animBg="1"/>
      <p:bldP spid="123922" grpId="0" animBg="1"/>
      <p:bldP spid="123923" grpId="0" animBg="1"/>
      <p:bldP spid="123924" grpId="0" animBg="1"/>
      <p:bldP spid="123925" grpId="0" animBg="1"/>
      <p:bldP spid="123926" grpId="0" animBg="1"/>
      <p:bldP spid="123933" grpId="0"/>
      <p:bldP spid="123933" grpId="1"/>
      <p:bldP spid="123934" grpId="0" animBg="1"/>
      <p:bldP spid="123934" grpId="1" animBg="1"/>
      <p:bldP spid="123937" grpId="0"/>
      <p:bldP spid="123937" grpId="1"/>
      <p:bldP spid="123938" grpId="0" animBg="1"/>
      <p:bldP spid="123938" grpId="1" animBg="1"/>
      <p:bldP spid="123941" grpId="0" animBg="1"/>
      <p:bldP spid="123941" grpId="1" animBg="1"/>
      <p:bldP spid="123943" grpId="0"/>
      <p:bldP spid="123943" grpId="1"/>
      <p:bldP spid="123946" grpId="0"/>
      <p:bldP spid="123942" grpId="0" animBg="1"/>
      <p:bldP spid="123942" grpId="1" animBg="1"/>
      <p:bldP spid="123940" grpId="0"/>
      <p:bldP spid="123940" grpId="1"/>
      <p:bldP spid="123930" grpId="0"/>
      <p:bldP spid="123930" grpId="1"/>
      <p:bldP spid="123931" grpId="0" animBg="1"/>
      <p:bldP spid="123931" grpId="1" animBg="1"/>
      <p:bldP spid="123928" grpId="0"/>
      <p:bldP spid="123928" grpId="1"/>
      <p:bldP spid="123932" grpId="0" animBg="1"/>
      <p:bldP spid="123932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50000">
              <a:srgbClr val="FFFFFF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3" name="Picture 5" descr="Рисунок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1268413"/>
            <a:ext cx="4143375" cy="2933700"/>
          </a:xfrm>
          <a:prstGeom prst="rect">
            <a:avLst/>
          </a:prstGeom>
          <a:noFill/>
        </p:spPr>
      </p:pic>
      <p:sp>
        <p:nvSpPr>
          <p:cNvPr id="145412" name="WordArt 4"/>
          <p:cNvSpPr>
            <a:spLocks noChangeArrowheads="1" noChangeShapeType="1" noTextEdit="1"/>
          </p:cNvSpPr>
          <p:nvPr/>
        </p:nvSpPr>
        <p:spPr bwMode="auto">
          <a:xfrm>
            <a:off x="1187450" y="765175"/>
            <a:ext cx="6624638" cy="47529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/>
                <a:latin typeface="Arial"/>
                <a:cs typeface="Arial"/>
              </a:rPr>
              <a:t>Переменка</a:t>
            </a:r>
          </a:p>
        </p:txBody>
      </p:sp>
      <p:pic>
        <p:nvPicPr>
          <p:cNvPr id="145415" name="Picture 7" descr="Рисунок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157788"/>
            <a:ext cx="3384550" cy="1700212"/>
          </a:xfrm>
          <a:prstGeom prst="rect">
            <a:avLst/>
          </a:prstGeom>
          <a:noFill/>
        </p:spPr>
      </p:pic>
      <p:pic>
        <p:nvPicPr>
          <p:cNvPr id="145416" name="Picture 8" descr="Рисунок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5229225"/>
            <a:ext cx="3384550" cy="1628775"/>
          </a:xfrm>
          <a:prstGeom prst="rect">
            <a:avLst/>
          </a:prstGeom>
          <a:noFill/>
        </p:spPr>
      </p:pic>
      <p:pic>
        <p:nvPicPr>
          <p:cNvPr id="145417" name="Picture 9" descr="Рисунок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9450" y="5229225"/>
            <a:ext cx="3384550" cy="1628775"/>
          </a:xfrm>
          <a:prstGeom prst="rect">
            <a:avLst/>
          </a:prstGeom>
          <a:noFill/>
        </p:spPr>
      </p:pic>
      <p:pic>
        <p:nvPicPr>
          <p:cNvPr id="145418" name="Picture 10" descr="j0432529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75575" y="0"/>
            <a:ext cx="1368425" cy="788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FF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Рисунок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924175"/>
            <a:ext cx="4500562" cy="3933825"/>
          </a:xfrm>
          <a:prstGeom prst="rect">
            <a:avLst/>
          </a:prstGeom>
          <a:noFill/>
        </p:spPr>
      </p:pic>
      <p:sp>
        <p:nvSpPr>
          <p:cNvPr id="110595" name="WordArt 3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5545137" cy="27352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Праздник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первой оценки</a:t>
            </a:r>
          </a:p>
        </p:txBody>
      </p:sp>
      <p:pic>
        <p:nvPicPr>
          <p:cNvPr id="110596" name="Picture 4" descr="неелв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1125538"/>
            <a:ext cx="2351088" cy="3959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69" name="Picture 17" descr="горо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0175" y="0"/>
            <a:ext cx="9274175" cy="6858000"/>
          </a:xfrm>
          <a:prstGeom prst="rect">
            <a:avLst/>
          </a:prstGeom>
          <a:noFill/>
        </p:spPr>
      </p:pic>
      <p:sp>
        <p:nvSpPr>
          <p:cNvPr id="100359" name="Line 7"/>
          <p:cNvSpPr>
            <a:spLocks noChangeShapeType="1"/>
          </p:cNvSpPr>
          <p:nvPr/>
        </p:nvSpPr>
        <p:spPr bwMode="auto">
          <a:xfrm>
            <a:off x="2124075" y="5300663"/>
            <a:ext cx="0" cy="1800225"/>
          </a:xfrm>
          <a:prstGeom prst="line">
            <a:avLst/>
          </a:prstGeom>
          <a:noFill/>
          <a:ln w="190500">
            <a:solidFill>
              <a:srgbClr val="3333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0360" name="Line 8"/>
          <p:cNvSpPr>
            <a:spLocks noChangeShapeType="1"/>
          </p:cNvSpPr>
          <p:nvPr/>
        </p:nvSpPr>
        <p:spPr bwMode="auto">
          <a:xfrm>
            <a:off x="2124075" y="5229225"/>
            <a:ext cx="4535488" cy="71438"/>
          </a:xfrm>
          <a:prstGeom prst="line">
            <a:avLst/>
          </a:prstGeom>
          <a:noFill/>
          <a:ln w="190500">
            <a:solidFill>
              <a:srgbClr val="333333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0361" name="Line 9"/>
          <p:cNvSpPr>
            <a:spLocks noChangeShapeType="1"/>
          </p:cNvSpPr>
          <p:nvPr/>
        </p:nvSpPr>
        <p:spPr bwMode="auto">
          <a:xfrm>
            <a:off x="6659563" y="4957763"/>
            <a:ext cx="0" cy="1900237"/>
          </a:xfrm>
          <a:prstGeom prst="line">
            <a:avLst/>
          </a:prstGeom>
          <a:noFill/>
          <a:ln w="190500">
            <a:solidFill>
              <a:srgbClr val="3333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0362" name="Lock"/>
          <p:cNvSpPr>
            <a:spLocks noEditPoints="1" noChangeArrowheads="1"/>
          </p:cNvSpPr>
          <p:nvPr/>
        </p:nvSpPr>
        <p:spPr bwMode="auto">
          <a:xfrm>
            <a:off x="4140200" y="5084763"/>
            <a:ext cx="936625" cy="1079500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9606 h 21600"/>
              <a:gd name="T4" fmla="*/ 10800 w 21600"/>
              <a:gd name="T5" fmla="*/ 21600 h 21600"/>
              <a:gd name="T6" fmla="*/ 0 w 21600"/>
              <a:gd name="T7" fmla="*/ 9606 h 21600"/>
              <a:gd name="T8" fmla="*/ 744 w 21600"/>
              <a:gd name="T9" fmla="*/ 9904 h 21600"/>
              <a:gd name="T10" fmla="*/ 21134 w 21600"/>
              <a:gd name="T11" fmla="*/ 153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93" y="9606"/>
                </a:moveTo>
                <a:lnTo>
                  <a:pt x="2048" y="9606"/>
                </a:lnTo>
                <a:lnTo>
                  <a:pt x="2048" y="4713"/>
                </a:lnTo>
                <a:lnTo>
                  <a:pt x="2420" y="3818"/>
                </a:lnTo>
                <a:lnTo>
                  <a:pt x="2979" y="3028"/>
                </a:lnTo>
                <a:lnTo>
                  <a:pt x="3537" y="2446"/>
                </a:lnTo>
                <a:lnTo>
                  <a:pt x="3956" y="1998"/>
                </a:lnTo>
                <a:lnTo>
                  <a:pt x="4492" y="1581"/>
                </a:lnTo>
                <a:lnTo>
                  <a:pt x="5143" y="1238"/>
                </a:lnTo>
                <a:lnTo>
                  <a:pt x="5912" y="880"/>
                </a:lnTo>
                <a:lnTo>
                  <a:pt x="6587" y="641"/>
                </a:lnTo>
                <a:lnTo>
                  <a:pt x="7518" y="372"/>
                </a:lnTo>
                <a:lnTo>
                  <a:pt x="8425" y="208"/>
                </a:lnTo>
                <a:lnTo>
                  <a:pt x="9496" y="59"/>
                </a:lnTo>
                <a:lnTo>
                  <a:pt x="10637" y="14"/>
                </a:lnTo>
                <a:lnTo>
                  <a:pt x="11614" y="59"/>
                </a:lnTo>
                <a:lnTo>
                  <a:pt x="12382" y="119"/>
                </a:lnTo>
                <a:lnTo>
                  <a:pt x="13034" y="253"/>
                </a:lnTo>
                <a:lnTo>
                  <a:pt x="13779" y="417"/>
                </a:lnTo>
                <a:lnTo>
                  <a:pt x="14500" y="611"/>
                </a:lnTo>
                <a:lnTo>
                  <a:pt x="14733" y="686"/>
                </a:lnTo>
                <a:lnTo>
                  <a:pt x="14989" y="790"/>
                </a:lnTo>
                <a:lnTo>
                  <a:pt x="15175" y="865"/>
                </a:lnTo>
                <a:lnTo>
                  <a:pt x="15385" y="954"/>
                </a:lnTo>
                <a:lnTo>
                  <a:pt x="15431" y="969"/>
                </a:lnTo>
                <a:lnTo>
                  <a:pt x="15594" y="1059"/>
                </a:lnTo>
                <a:lnTo>
                  <a:pt x="15757" y="1148"/>
                </a:lnTo>
                <a:lnTo>
                  <a:pt x="15920" y="1267"/>
                </a:lnTo>
                <a:lnTo>
                  <a:pt x="16106" y="1372"/>
                </a:lnTo>
                <a:lnTo>
                  <a:pt x="16665" y="1730"/>
                </a:lnTo>
                <a:lnTo>
                  <a:pt x="17014" y="1998"/>
                </a:lnTo>
                <a:lnTo>
                  <a:pt x="17480" y="2356"/>
                </a:lnTo>
                <a:lnTo>
                  <a:pt x="17852" y="2804"/>
                </a:lnTo>
                <a:lnTo>
                  <a:pt x="18178" y="3192"/>
                </a:lnTo>
                <a:lnTo>
                  <a:pt x="18527" y="3639"/>
                </a:lnTo>
                <a:lnTo>
                  <a:pt x="18806" y="4132"/>
                </a:lnTo>
                <a:lnTo>
                  <a:pt x="19086" y="4713"/>
                </a:lnTo>
                <a:lnTo>
                  <a:pt x="19272" y="5191"/>
                </a:lnTo>
                <a:lnTo>
                  <a:pt x="19295" y="9606"/>
                </a:lnTo>
                <a:lnTo>
                  <a:pt x="21600" y="9606"/>
                </a:lnTo>
                <a:lnTo>
                  <a:pt x="21600" y="16289"/>
                </a:lnTo>
                <a:lnTo>
                  <a:pt x="21413" y="17184"/>
                </a:lnTo>
                <a:lnTo>
                  <a:pt x="21041" y="17900"/>
                </a:lnTo>
                <a:lnTo>
                  <a:pt x="20668" y="18377"/>
                </a:lnTo>
                <a:lnTo>
                  <a:pt x="20343" y="18855"/>
                </a:lnTo>
                <a:lnTo>
                  <a:pt x="19924" y="19332"/>
                </a:lnTo>
                <a:lnTo>
                  <a:pt x="19388" y="19809"/>
                </a:lnTo>
                <a:lnTo>
                  <a:pt x="18806" y="20242"/>
                </a:lnTo>
                <a:lnTo>
                  <a:pt x="18062" y="20585"/>
                </a:lnTo>
                <a:lnTo>
                  <a:pt x="17270" y="20883"/>
                </a:lnTo>
                <a:lnTo>
                  <a:pt x="16525" y="21182"/>
                </a:lnTo>
                <a:lnTo>
                  <a:pt x="15548" y="21420"/>
                </a:lnTo>
                <a:lnTo>
                  <a:pt x="14803" y="21540"/>
                </a:lnTo>
                <a:lnTo>
                  <a:pt x="13662" y="21674"/>
                </a:lnTo>
                <a:lnTo>
                  <a:pt x="8379" y="21659"/>
                </a:lnTo>
                <a:lnTo>
                  <a:pt x="7168" y="21540"/>
                </a:lnTo>
                <a:lnTo>
                  <a:pt x="6098" y="21331"/>
                </a:lnTo>
                <a:lnTo>
                  <a:pt x="5050" y="21092"/>
                </a:lnTo>
                <a:lnTo>
                  <a:pt x="4003" y="20764"/>
                </a:lnTo>
                <a:lnTo>
                  <a:pt x="3258" y="20391"/>
                </a:lnTo>
                <a:lnTo>
                  <a:pt x="2769" y="20123"/>
                </a:lnTo>
                <a:lnTo>
                  <a:pt x="2281" y="19720"/>
                </a:lnTo>
                <a:lnTo>
                  <a:pt x="1862" y="19407"/>
                </a:lnTo>
                <a:lnTo>
                  <a:pt x="1489" y="19079"/>
                </a:lnTo>
                <a:lnTo>
                  <a:pt x="1070" y="18676"/>
                </a:lnTo>
                <a:lnTo>
                  <a:pt x="744" y="18258"/>
                </a:lnTo>
                <a:lnTo>
                  <a:pt x="325" y="17661"/>
                </a:lnTo>
                <a:lnTo>
                  <a:pt x="162" y="17035"/>
                </a:lnTo>
                <a:lnTo>
                  <a:pt x="93" y="16468"/>
                </a:lnTo>
                <a:lnTo>
                  <a:pt x="93" y="9606"/>
                </a:lnTo>
                <a:close/>
                <a:moveTo>
                  <a:pt x="6098" y="9591"/>
                </a:moveTo>
                <a:lnTo>
                  <a:pt x="6098" y="5220"/>
                </a:lnTo>
                <a:lnTo>
                  <a:pt x="6191" y="4907"/>
                </a:lnTo>
                <a:lnTo>
                  <a:pt x="6307" y="4639"/>
                </a:lnTo>
                <a:lnTo>
                  <a:pt x="6517" y="4370"/>
                </a:lnTo>
                <a:lnTo>
                  <a:pt x="6680" y="4087"/>
                </a:lnTo>
                <a:lnTo>
                  <a:pt x="6889" y="3878"/>
                </a:lnTo>
                <a:lnTo>
                  <a:pt x="7308" y="3520"/>
                </a:lnTo>
                <a:lnTo>
                  <a:pt x="7843" y="3281"/>
                </a:lnTo>
                <a:lnTo>
                  <a:pt x="8402" y="3013"/>
                </a:lnTo>
                <a:lnTo>
                  <a:pt x="9031" y="2834"/>
                </a:lnTo>
                <a:lnTo>
                  <a:pt x="9659" y="2700"/>
                </a:lnTo>
                <a:lnTo>
                  <a:pt x="10497" y="2625"/>
                </a:lnTo>
                <a:lnTo>
                  <a:pt x="11125" y="2655"/>
                </a:lnTo>
                <a:lnTo>
                  <a:pt x="11987" y="2789"/>
                </a:lnTo>
                <a:lnTo>
                  <a:pt x="12522" y="2893"/>
                </a:lnTo>
                <a:lnTo>
                  <a:pt x="13011" y="3028"/>
                </a:lnTo>
                <a:lnTo>
                  <a:pt x="13290" y="3192"/>
                </a:lnTo>
                <a:lnTo>
                  <a:pt x="13709" y="3371"/>
                </a:lnTo>
                <a:lnTo>
                  <a:pt x="13872" y="3505"/>
                </a:lnTo>
                <a:lnTo>
                  <a:pt x="14058" y="3639"/>
                </a:lnTo>
                <a:lnTo>
                  <a:pt x="14291" y="3788"/>
                </a:lnTo>
                <a:lnTo>
                  <a:pt x="14431" y="3953"/>
                </a:lnTo>
                <a:lnTo>
                  <a:pt x="14617" y="4102"/>
                </a:lnTo>
                <a:lnTo>
                  <a:pt x="14826" y="4311"/>
                </a:lnTo>
                <a:lnTo>
                  <a:pt x="14919" y="4534"/>
                </a:lnTo>
                <a:lnTo>
                  <a:pt x="15036" y="4773"/>
                </a:lnTo>
                <a:lnTo>
                  <a:pt x="15175" y="5027"/>
                </a:lnTo>
                <a:lnTo>
                  <a:pt x="15245" y="5220"/>
                </a:lnTo>
                <a:lnTo>
                  <a:pt x="15245" y="9591"/>
                </a:lnTo>
                <a:lnTo>
                  <a:pt x="6098" y="9591"/>
                </a:lnTo>
                <a:close/>
              </a:path>
              <a:path w="21600" h="21600" extrusionOk="0">
                <a:moveTo>
                  <a:pt x="93" y="9606"/>
                </a:moveTo>
                <a:lnTo>
                  <a:pt x="21600" y="9606"/>
                </a:lnTo>
                <a:close/>
              </a:path>
              <a:path w="21600" h="21600" extrusionOk="0">
                <a:moveTo>
                  <a:pt x="11684" y="17109"/>
                </a:moveTo>
                <a:lnTo>
                  <a:pt x="12266" y="19317"/>
                </a:lnTo>
                <a:lnTo>
                  <a:pt x="9659" y="19317"/>
                </a:lnTo>
                <a:lnTo>
                  <a:pt x="10287" y="17124"/>
                </a:lnTo>
                <a:lnTo>
                  <a:pt x="10008" y="16975"/>
                </a:lnTo>
                <a:lnTo>
                  <a:pt x="9799" y="16722"/>
                </a:lnTo>
                <a:lnTo>
                  <a:pt x="9752" y="16408"/>
                </a:lnTo>
                <a:lnTo>
                  <a:pt x="9822" y="16170"/>
                </a:lnTo>
                <a:lnTo>
                  <a:pt x="10008" y="16006"/>
                </a:lnTo>
                <a:lnTo>
                  <a:pt x="10148" y="15871"/>
                </a:lnTo>
                <a:lnTo>
                  <a:pt x="10381" y="15782"/>
                </a:lnTo>
                <a:lnTo>
                  <a:pt x="10660" y="15692"/>
                </a:lnTo>
                <a:lnTo>
                  <a:pt x="11009" y="15677"/>
                </a:lnTo>
                <a:lnTo>
                  <a:pt x="11288" y="15722"/>
                </a:lnTo>
                <a:lnTo>
                  <a:pt x="11614" y="15782"/>
                </a:lnTo>
                <a:lnTo>
                  <a:pt x="11893" y="15946"/>
                </a:lnTo>
                <a:lnTo>
                  <a:pt x="12033" y="16080"/>
                </a:lnTo>
                <a:lnTo>
                  <a:pt x="12173" y="16229"/>
                </a:lnTo>
                <a:lnTo>
                  <a:pt x="12196" y="16408"/>
                </a:lnTo>
                <a:lnTo>
                  <a:pt x="12103" y="16722"/>
                </a:lnTo>
                <a:lnTo>
                  <a:pt x="11987" y="16856"/>
                </a:lnTo>
                <a:lnTo>
                  <a:pt x="11847" y="16975"/>
                </a:lnTo>
                <a:lnTo>
                  <a:pt x="11684" y="17109"/>
                </a:lnTo>
              </a:path>
            </a:pathLst>
          </a:custGeom>
          <a:solidFill>
            <a:srgbClr val="C0C0C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0367" name="Picture 15" descr="Рисунок1123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05263"/>
            <a:ext cx="2411413" cy="2411412"/>
          </a:xfrm>
          <a:prstGeom prst="rect">
            <a:avLst/>
          </a:prstGeom>
          <a:noFill/>
        </p:spPr>
      </p:pic>
      <p:sp>
        <p:nvSpPr>
          <p:cNvPr id="100371" name="WordArt 19"/>
          <p:cNvSpPr>
            <a:spLocks noChangeArrowheads="1" noChangeShapeType="1" noTextEdit="1"/>
          </p:cNvSpPr>
          <p:nvPr/>
        </p:nvSpPr>
        <p:spPr bwMode="auto">
          <a:xfrm>
            <a:off x="250825" y="549275"/>
            <a:ext cx="8569325" cy="20891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"/>
                <a:cs typeface="Arial"/>
              </a:rPr>
              <a:t>страна отличных оценок</a:t>
            </a:r>
          </a:p>
        </p:txBody>
      </p:sp>
      <p:pic>
        <p:nvPicPr>
          <p:cNvPr id="100372" name="Picture 20" descr="5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1052513"/>
            <a:ext cx="803275" cy="1003300"/>
          </a:xfrm>
          <a:prstGeom prst="rect">
            <a:avLst/>
          </a:prstGeom>
          <a:noFill/>
        </p:spPr>
      </p:pic>
      <p:pic>
        <p:nvPicPr>
          <p:cNvPr id="100373" name="Picture 21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55875" y="981075"/>
            <a:ext cx="863600" cy="1079500"/>
          </a:xfrm>
          <a:prstGeom prst="rect">
            <a:avLst/>
          </a:prstGeom>
          <a:noFill/>
        </p:spPr>
      </p:pic>
      <p:sp>
        <p:nvSpPr>
          <p:cNvPr id="100374" name="Text Box 22"/>
          <p:cNvSpPr txBox="1">
            <a:spLocks noChangeArrowheads="1"/>
          </p:cNvSpPr>
          <p:nvPr/>
        </p:nvSpPr>
        <p:spPr bwMode="auto">
          <a:xfrm>
            <a:off x="971550" y="3500438"/>
            <a:ext cx="72358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Отгадайте загадки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00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00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00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2" grpId="0" animBg="1"/>
      <p:bldP spid="10036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9" name="Picture 11" descr="Копия пергамент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052513"/>
            <a:ext cx="6337300" cy="5395912"/>
          </a:xfrm>
          <a:prstGeom prst="rect">
            <a:avLst/>
          </a:prstGeom>
          <a:noFill/>
        </p:spPr>
      </p:pic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1763713" y="2133600"/>
            <a:ext cx="532765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800" b="1">
                <a:effectLst/>
              </a:rPr>
              <a:t>Приглашаю в страну отличных оценок</a:t>
            </a:r>
          </a:p>
        </p:txBody>
      </p:sp>
      <p:pic>
        <p:nvPicPr>
          <p:cNvPr id="109583" name="Picture 15" descr="AIRENVL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70712">
            <a:off x="0" y="460375"/>
            <a:ext cx="8856663" cy="6397625"/>
          </a:xfrm>
          <a:prstGeom prst="rect">
            <a:avLst/>
          </a:prstGeom>
          <a:noFill/>
        </p:spPr>
      </p:pic>
      <p:sp>
        <p:nvSpPr>
          <p:cNvPr id="109577" name="Text Box 9"/>
          <p:cNvSpPr txBox="1">
            <a:spLocks noChangeArrowheads="1"/>
          </p:cNvSpPr>
          <p:nvPr/>
        </p:nvSpPr>
        <p:spPr bwMode="auto">
          <a:xfrm rot="240075">
            <a:off x="1331913" y="3644900"/>
            <a:ext cx="60626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effectLst/>
              </a:rPr>
              <a:t>Кому:  ученикам 2  класса</a:t>
            </a:r>
          </a:p>
        </p:txBody>
      </p:sp>
      <p:sp>
        <p:nvSpPr>
          <p:cNvPr id="109581" name="Text Box 13"/>
          <p:cNvSpPr txBox="1">
            <a:spLocks noChangeArrowheads="1"/>
          </p:cNvSpPr>
          <p:nvPr/>
        </p:nvSpPr>
        <p:spPr bwMode="auto">
          <a:xfrm rot="225919">
            <a:off x="1116013" y="4652963"/>
            <a:ext cx="6445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effectLst/>
              </a:rPr>
              <a:t>От кого: от деда Буквоведа</a:t>
            </a:r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 rot="284297">
            <a:off x="1539875" y="2586038"/>
            <a:ext cx="58594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>
                <a:effectLst/>
              </a:rPr>
              <a:t>Куда:  село Бродово, </a:t>
            </a:r>
          </a:p>
          <a:p>
            <a:r>
              <a:rPr lang="ru-RU" sz="3600" b="1">
                <a:effectLst/>
              </a:rPr>
              <a:t>              школа № 19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4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88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3" grpId="0"/>
      <p:bldP spid="109577" grpId="0"/>
      <p:bldP spid="109577" grpId="1"/>
      <p:bldP spid="109581" grpId="0" build="allAtOnce"/>
      <p:bldP spid="109575" grpId="0"/>
      <p:bldP spid="10957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1547813" y="476250"/>
            <a:ext cx="6630987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4200" b="1">
                <a:solidFill>
                  <a:srgbClr val="008000"/>
                </a:solidFill>
                <a:effectLst/>
                <a:latin typeface="Comic Sans MS" pitchFamily="66" charset="0"/>
              </a:rPr>
              <a:t>  </a:t>
            </a:r>
            <a:r>
              <a:rPr lang="ru-RU" sz="4200" b="1">
                <a:effectLst/>
                <a:latin typeface="Comic Sans MS" pitchFamily="66" charset="0"/>
              </a:rPr>
              <a:t>  </a:t>
            </a:r>
            <a:endParaRPr lang="ru-RU" sz="4200" b="1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139267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05038"/>
            <a:ext cx="1728788" cy="2160587"/>
          </a:xfrm>
          <a:prstGeom prst="rect">
            <a:avLst/>
          </a:prstGeom>
          <a:noFill/>
        </p:spPr>
      </p:pic>
      <p:pic>
        <p:nvPicPr>
          <p:cNvPr id="139268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2852738"/>
            <a:ext cx="1728788" cy="2160587"/>
          </a:xfrm>
          <a:prstGeom prst="rect">
            <a:avLst/>
          </a:prstGeom>
          <a:noFill/>
        </p:spPr>
      </p:pic>
      <p:pic>
        <p:nvPicPr>
          <p:cNvPr id="139269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938" y="3284538"/>
            <a:ext cx="1728787" cy="2160587"/>
          </a:xfrm>
          <a:prstGeom prst="rect">
            <a:avLst/>
          </a:prstGeom>
          <a:noFill/>
        </p:spPr>
      </p:pic>
      <p:pic>
        <p:nvPicPr>
          <p:cNvPr id="139270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5600" y="3860800"/>
            <a:ext cx="1668463" cy="2084388"/>
          </a:xfrm>
          <a:prstGeom prst="rect">
            <a:avLst/>
          </a:prstGeom>
          <a:noFill/>
        </p:spPr>
      </p:pic>
      <p:pic>
        <p:nvPicPr>
          <p:cNvPr id="139271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35825" y="4437063"/>
            <a:ext cx="1670050" cy="2087562"/>
          </a:xfrm>
          <a:prstGeom prst="rect">
            <a:avLst/>
          </a:prstGeom>
          <a:noFill/>
        </p:spPr>
      </p:pic>
      <p:sp>
        <p:nvSpPr>
          <p:cNvPr id="139273" name="Text Box 9"/>
          <p:cNvSpPr txBox="1">
            <a:spLocks noChangeArrowheads="1"/>
          </p:cNvSpPr>
          <p:nvPr/>
        </p:nvSpPr>
        <p:spPr bwMode="auto">
          <a:xfrm>
            <a:off x="1438275" y="260350"/>
            <a:ext cx="7705725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В школе есть такая птица: </a:t>
            </a:r>
            <a:b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</a:br>
            <a: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Если сядет на страницу, </a:t>
            </a:r>
            <a:b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</a:br>
            <a: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То с поникшей головой </a:t>
            </a:r>
            <a:b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</a:br>
            <a:r>
              <a:rPr lang="ru-RU" sz="4200" b="1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Возвращается домой.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0.39358 0.0419 " pathEditMode="relative" ptsTypes="AA">
                                      <p:cBhvr>
                                        <p:cTn id="26" dur="30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3000" fill="hold"/>
                                        <p:tgtEl>
                                          <p:spTgt spid="1392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ChangeArrowheads="1"/>
          </p:cNvSpPr>
          <p:nvPr/>
        </p:nvSpPr>
        <p:spPr bwMode="auto">
          <a:xfrm>
            <a:off x="827088" y="404813"/>
            <a:ext cx="763270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4200" b="1">
                <a:effectLst/>
                <a:latin typeface="Comic Sans MS" pitchFamily="66" charset="0"/>
              </a:rPr>
              <a:t>После урока</a:t>
            </a:r>
            <a:br>
              <a:rPr lang="ru-RU" sz="4200" b="1">
                <a:effectLst/>
                <a:latin typeface="Comic Sans MS" pitchFamily="66" charset="0"/>
              </a:rPr>
            </a:br>
            <a:r>
              <a:rPr lang="ru-RU" sz="4200" b="1">
                <a:effectLst/>
                <a:latin typeface="Comic Sans MS" pitchFamily="66" charset="0"/>
              </a:rPr>
              <a:t>Застыв у двери,</a:t>
            </a:r>
            <a:br>
              <a:rPr lang="ru-RU" sz="4200" b="1">
                <a:effectLst/>
                <a:latin typeface="Comic Sans MS" pitchFamily="66" charset="0"/>
              </a:rPr>
            </a:br>
            <a:r>
              <a:rPr lang="ru-RU" sz="4200" b="1">
                <a:effectLst/>
                <a:latin typeface="Comic Sans MS" pitchFamily="66" charset="0"/>
              </a:rPr>
              <a:t>Отдыхает палочка</a:t>
            </a:r>
            <a:br>
              <a:rPr lang="ru-RU" sz="4200" b="1">
                <a:effectLst/>
                <a:latin typeface="Comic Sans MS" pitchFamily="66" charset="0"/>
              </a:rPr>
            </a:br>
            <a:r>
              <a:rPr lang="ru-RU" sz="4200" b="1">
                <a:effectLst/>
                <a:latin typeface="Comic Sans MS" pitchFamily="66" charset="0"/>
              </a:rPr>
              <a:t>Отметка эта - ...</a:t>
            </a:r>
          </a:p>
        </p:txBody>
      </p:sp>
      <p:pic>
        <p:nvPicPr>
          <p:cNvPr id="138243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</p:spPr>
      </p:pic>
      <p:pic>
        <p:nvPicPr>
          <p:cNvPr id="138244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437063"/>
            <a:ext cx="1608138" cy="2009775"/>
          </a:xfrm>
          <a:prstGeom prst="rect">
            <a:avLst/>
          </a:prstGeom>
          <a:noFill/>
        </p:spPr>
      </p:pic>
      <p:pic>
        <p:nvPicPr>
          <p:cNvPr id="138245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1989138"/>
            <a:ext cx="2016125" cy="2160587"/>
          </a:xfrm>
          <a:prstGeom prst="rect">
            <a:avLst/>
          </a:prstGeom>
          <a:noFill/>
        </p:spPr>
      </p:pic>
      <p:pic>
        <p:nvPicPr>
          <p:cNvPr id="138246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63938" y="2924175"/>
            <a:ext cx="1609725" cy="2011363"/>
          </a:xfrm>
          <a:prstGeom prst="rect">
            <a:avLst/>
          </a:prstGeom>
          <a:noFill/>
        </p:spPr>
      </p:pic>
      <p:pic>
        <p:nvPicPr>
          <p:cNvPr id="138247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9338" y="4508500"/>
            <a:ext cx="1670050" cy="208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.10532 L 0.66146 -0.09422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-828675" y="0"/>
            <a:ext cx="9618663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4200" b="1">
                <a:solidFill>
                  <a:schemeClr val="accent2"/>
                </a:solidFill>
                <a:effectLst/>
                <a:latin typeface="Comic Sans MS" pitchFamily="66" charset="0"/>
              </a:rPr>
              <a:t>Математику учил, </a:t>
            </a:r>
          </a:p>
          <a:p>
            <a:pPr marL="342900" indent="-342900" algn="ctr"/>
            <a:r>
              <a:rPr lang="ru-RU" sz="4200" b="1">
                <a:solidFill>
                  <a:schemeClr val="accent2"/>
                </a:solidFill>
                <a:effectLst/>
                <a:latin typeface="Comic Sans MS" pitchFamily="66" charset="0"/>
              </a:rPr>
              <a:t>      На урок успел едва. </a:t>
            </a:r>
          </a:p>
          <a:p>
            <a:pPr marL="342900" indent="-342900" algn="ctr"/>
            <a:r>
              <a:rPr lang="ru-RU" sz="4200" b="1">
                <a:solidFill>
                  <a:schemeClr val="accent2"/>
                </a:solidFill>
                <a:effectLst/>
                <a:latin typeface="Comic Sans MS" pitchFamily="66" charset="0"/>
              </a:rPr>
              <a:t>      Но прекрасно отвечал, </a:t>
            </a:r>
          </a:p>
          <a:p>
            <a:pPr marL="342900" indent="-342900" algn="ctr"/>
            <a:r>
              <a:rPr lang="ru-RU" sz="4200" b="1">
                <a:solidFill>
                  <a:schemeClr val="accent2"/>
                </a:solidFill>
                <a:effectLst/>
                <a:latin typeface="Comic Sans MS" pitchFamily="66" charset="0"/>
              </a:rPr>
              <a:t>       В дневнике оценка ... </a:t>
            </a:r>
            <a:r>
              <a:rPr lang="ru-RU" sz="42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</a:p>
        </p:txBody>
      </p:sp>
      <p:pic>
        <p:nvPicPr>
          <p:cNvPr id="120835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</p:spPr>
      </p:pic>
      <p:pic>
        <p:nvPicPr>
          <p:cNvPr id="120836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1844675"/>
            <a:ext cx="1608138" cy="2009775"/>
          </a:xfrm>
          <a:prstGeom prst="rect">
            <a:avLst/>
          </a:prstGeom>
          <a:noFill/>
        </p:spPr>
      </p:pic>
      <p:pic>
        <p:nvPicPr>
          <p:cNvPr id="120837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4365625"/>
            <a:ext cx="1728788" cy="2160588"/>
          </a:xfrm>
          <a:prstGeom prst="rect">
            <a:avLst/>
          </a:prstGeom>
          <a:noFill/>
        </p:spPr>
      </p:pic>
      <p:pic>
        <p:nvPicPr>
          <p:cNvPr id="120838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2924175"/>
            <a:ext cx="1668462" cy="2084388"/>
          </a:xfrm>
          <a:prstGeom prst="rect">
            <a:avLst/>
          </a:prstGeom>
          <a:noFill/>
        </p:spPr>
      </p:pic>
      <p:pic>
        <p:nvPicPr>
          <p:cNvPr id="120839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7763" y="4365625"/>
            <a:ext cx="1670050" cy="208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59259E-6 L 0.07882 -0.33611 " pathEditMode="relative" ptsTypes="AA">
                                      <p:cBhvr>
                                        <p:cTn id="26" dur="2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208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-828675" y="0"/>
            <a:ext cx="9618663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sz="4200">
                <a:solidFill>
                  <a:srgbClr val="008000"/>
                </a:solidFill>
                <a:effectLst/>
                <a:latin typeface="Comic Sans MS" pitchFamily="66" charset="0"/>
              </a:rPr>
              <a:t>  </a:t>
            </a:r>
            <a:r>
              <a:rPr lang="ru-RU" sz="4200" b="1">
                <a:solidFill>
                  <a:srgbClr val="006600"/>
                </a:solidFill>
                <a:effectLst/>
                <a:latin typeface="Comic Sans MS" pitchFamily="66" charset="0"/>
              </a:rPr>
              <a:t>Целый день решал задачу</a:t>
            </a:r>
          </a:p>
          <a:p>
            <a:pPr marL="342900" indent="-342900" algn="ctr"/>
            <a:r>
              <a:rPr lang="ru-RU" sz="4200" b="1">
                <a:solidFill>
                  <a:srgbClr val="006600"/>
                </a:solidFill>
                <a:effectLst/>
                <a:latin typeface="Comic Sans MS" pitchFamily="66" charset="0"/>
              </a:rPr>
              <a:t>      За столом сидел, корпел.</a:t>
            </a:r>
          </a:p>
          <a:p>
            <a:pPr marL="342900" indent="-342900" algn="ctr"/>
            <a:r>
              <a:rPr lang="ru-RU" sz="4200" b="1">
                <a:solidFill>
                  <a:srgbClr val="006600"/>
                </a:solidFill>
                <a:effectLst/>
                <a:latin typeface="Comic Sans MS" pitchFamily="66" charset="0"/>
              </a:rPr>
              <a:t>Да забыл переписать!</a:t>
            </a:r>
          </a:p>
          <a:p>
            <a:pPr marL="342900" indent="-342900" algn="ctr"/>
            <a:r>
              <a:rPr lang="ru-RU" sz="4200" b="1">
                <a:solidFill>
                  <a:srgbClr val="006600"/>
                </a:solidFill>
                <a:effectLst/>
                <a:latin typeface="Comic Sans MS" pitchFamily="66" charset="0"/>
              </a:rPr>
              <a:t>       Ты получишь цифру ... </a:t>
            </a:r>
            <a:r>
              <a:rPr lang="ru-RU" sz="42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</a:p>
        </p:txBody>
      </p:sp>
      <p:pic>
        <p:nvPicPr>
          <p:cNvPr id="121859" name="Picture 3" descr="1 крути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924175"/>
            <a:ext cx="1728787" cy="2160588"/>
          </a:xfrm>
          <a:prstGeom prst="rect">
            <a:avLst/>
          </a:prstGeom>
          <a:noFill/>
        </p:spPr>
      </p:pic>
      <p:pic>
        <p:nvPicPr>
          <p:cNvPr id="121860" name="Picture 4" descr="2 крутит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4365625"/>
            <a:ext cx="1608137" cy="2009775"/>
          </a:xfrm>
          <a:prstGeom prst="rect">
            <a:avLst/>
          </a:prstGeom>
          <a:noFill/>
        </p:spPr>
      </p:pic>
      <p:pic>
        <p:nvPicPr>
          <p:cNvPr id="121861" name="Picture 5" descr="3 крутитс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4365625"/>
            <a:ext cx="1728788" cy="2160588"/>
          </a:xfrm>
          <a:prstGeom prst="rect">
            <a:avLst/>
          </a:prstGeom>
          <a:noFill/>
        </p:spPr>
      </p:pic>
      <p:pic>
        <p:nvPicPr>
          <p:cNvPr id="121862" name="Picture 6" descr="4 корутит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2924175"/>
            <a:ext cx="1668462" cy="2084388"/>
          </a:xfrm>
          <a:prstGeom prst="rect">
            <a:avLst/>
          </a:prstGeom>
          <a:noFill/>
        </p:spPr>
      </p:pic>
      <p:pic>
        <p:nvPicPr>
          <p:cNvPr id="121863" name="Picture 7" descr="5 крутит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9925" y="1844675"/>
            <a:ext cx="1670050" cy="208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3000"/>
                                        <p:tgtEl>
                                          <p:spTgt spid="121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30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3000"/>
                                        <p:tgtEl>
                                          <p:spTgt spid="121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3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7 L 0.07083 -0.34653 " pathEditMode="relative" ptsTypes="AA">
                                      <p:cBhvr>
                                        <p:cTn id="26" dur="20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218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CCFF33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E2FFAD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CFF33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E2FFAD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Оформление по умолчанию 13">
    <a:dk1>
      <a:srgbClr val="000000"/>
    </a:dk1>
    <a:lt1>
      <a:srgbClr val="CCFF33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E2FFAD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1934</TotalTime>
  <Words>587</Words>
  <Application>Microsoft PowerPoint</Application>
  <PresentationFormat>Экран (4:3)</PresentationFormat>
  <Paragraphs>182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Comic Sans MS</vt:lpstr>
      <vt:lpstr>Monotype Corsiva</vt:lpstr>
      <vt:lpstr>Times New Roman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elF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www.PHILka.RU</cp:lastModifiedBy>
  <cp:revision>61</cp:revision>
  <dcterms:created xsi:type="dcterms:W3CDTF">2009-08-19T07:48:04Z</dcterms:created>
  <dcterms:modified xsi:type="dcterms:W3CDTF">2010-09-09T15:05:17Z</dcterms:modified>
</cp:coreProperties>
</file>